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34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F73F-7F36-42DC-B1B8-6B5489FC7050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BEE4-921D-4131-882D-BB8BD3322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85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3F73F-7F36-42DC-B1B8-6B5489FC7050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6BEE4-921D-4131-882D-BB8BD3322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02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41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55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51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z="2800" smtClean="0">
                <a:solidFill>
                  <a:srgbClr val="EE6C25"/>
                </a:solidFill>
                <a:latin typeface="+mn-lt"/>
                <a:ea typeface="+mn-ea"/>
                <a:cs typeface="+mn-cs"/>
                <a:sym typeface="Arial"/>
              </a:rPr>
              <a:t>Глобальный социальный тренд</a:t>
            </a:r>
            <a:br>
              <a:rPr lang="ru-RU" sz="2800" smtClean="0">
                <a:solidFill>
                  <a:srgbClr val="EE6C25"/>
                </a:solidFill>
                <a:latin typeface="+mn-lt"/>
                <a:ea typeface="+mn-ea"/>
                <a:cs typeface="+mn-cs"/>
                <a:sym typeface="Arial"/>
              </a:rPr>
            </a:br>
            <a:r>
              <a:rPr lang="ru-RU" sz="2800" smtClean="0">
                <a:solidFill>
                  <a:srgbClr val="EE6C25"/>
                </a:solidFill>
                <a:latin typeface="+mn-lt"/>
                <a:ea typeface="+mn-ea"/>
                <a:cs typeface="+mn-cs"/>
                <a:sym typeface="Arial"/>
              </a:rPr>
              <a:t>НОВЫЕ  НАВЫКИ И  НОВЫЕ  ПРОФЕССИИ</a:t>
            </a:r>
            <a:endParaRPr lang="ru-RU" sz="2800" dirty="0">
              <a:solidFill>
                <a:srgbClr val="EE6C25"/>
              </a:solidFill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10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59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76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z="2800" smtClean="0">
                <a:latin typeface="+mn-lt"/>
                <a:ea typeface="+mn-ea"/>
                <a:cs typeface="+mn-cs"/>
              </a:rPr>
              <a:t>Группа  компаний</a:t>
            </a:r>
            <a:endParaRPr lang="ru-RU" sz="2800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16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rgbClr val="EE6C25"/>
                </a:solidFill>
                <a:latin typeface="+mn-lt"/>
                <a:ea typeface="+mn-ea"/>
                <a:cs typeface="+mn-cs"/>
              </a:rPr>
              <a:t>ДПО</a:t>
            </a:r>
            <a:endParaRPr lang="ru-RU" sz="2800" dirty="0">
              <a:solidFill>
                <a:srgbClr val="EE6C25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58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z="2800" smtClean="0">
                <a:solidFill>
                  <a:srgbClr val="EE6C25"/>
                </a:solidFill>
                <a:latin typeface="+mn-lt"/>
                <a:ea typeface="+mn-ea"/>
                <a:cs typeface="+mn-cs"/>
              </a:rPr>
              <a:t>Учебные программы</a:t>
            </a:r>
            <a:endParaRPr lang="ru-RU" sz="2800" dirty="0">
              <a:solidFill>
                <a:srgbClr val="EE6C25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03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rgbClr val="EE6C25"/>
                </a:solidFill>
                <a:latin typeface="+mn-lt"/>
                <a:ea typeface="+mn-ea"/>
                <a:cs typeface="+mn-cs"/>
              </a:rPr>
              <a:t>Цифровая грамотность</a:t>
            </a:r>
            <a:endParaRPr lang="ru-RU" sz="2800" dirty="0">
              <a:solidFill>
                <a:srgbClr val="EE6C25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533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10</Words>
  <Application>Microsoft Office PowerPoint</Application>
  <PresentationFormat>Произвольный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Глобальный социальный тренд НОВЫЕ  НАВЫКИ И  НОВЫЕ  ПРОФЕССИИ</vt:lpstr>
      <vt:lpstr>Презентация PowerPoint</vt:lpstr>
      <vt:lpstr>Презентация PowerPoint</vt:lpstr>
      <vt:lpstr>Группа  компаний</vt:lpstr>
      <vt:lpstr>ДПО</vt:lpstr>
      <vt:lpstr>Учебные программы</vt:lpstr>
      <vt:lpstr>Цифровая грамотность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Самоварова Ольга Владимировна</dc:creator>
  <cp:lastModifiedBy>Самоварова Ольга Владимировна</cp:lastModifiedBy>
  <cp:revision>3</cp:revision>
  <dcterms:created xsi:type="dcterms:W3CDTF">2021-09-10T06:28:09Z</dcterms:created>
  <dcterms:modified xsi:type="dcterms:W3CDTF">2021-09-10T07:16:20Z</dcterms:modified>
</cp:coreProperties>
</file>