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601200" cy="12801600" type="A3"/>
  <p:notesSz cx="6669088" cy="9896475"/>
  <p:defaultTextStyle>
    <a:defPPr>
      <a:defRPr lang="ru-RU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70" y="-7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11BA4-DD8F-443B-955C-11378B033E1E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742950"/>
            <a:ext cx="2779712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00826"/>
            <a:ext cx="5335270" cy="44534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99934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99934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4FCAC-632B-48D5-BB38-BA9D270D0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8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43100" y="742950"/>
            <a:ext cx="2782888" cy="3709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CAC-632B-48D5-BB38-BA9D270D05A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1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43100" y="742950"/>
            <a:ext cx="2782888" cy="37099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4FCAC-632B-48D5-BB38-BA9D270D05A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1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799"/>
            <a:ext cx="8161020" cy="27440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62"/>
            <a:ext cx="2160270" cy="109228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62"/>
            <a:ext cx="6320790" cy="109228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8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3" y="2865547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3" y="4059765"/>
            <a:ext cx="4242197" cy="737573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9" y="2865547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7279" y="4059765"/>
            <a:ext cx="4243863" cy="737573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4" y="509695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3804" y="509695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4" y="2678856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5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91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91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91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7" y="2542104"/>
            <a:ext cx="3999637" cy="41183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934" y="568152"/>
            <a:ext cx="5891333" cy="1354492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МИНЕРАЛЬНО-СЫРЬЕВЫЕ РЕСУРСЫ</a:t>
            </a:r>
            <a:endParaRPr lang="ru-RU" sz="4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557104" y="374648"/>
            <a:ext cx="0" cy="18980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28826" y="1046531"/>
            <a:ext cx="3409814" cy="554272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УДОРСКИЙ РАЙОН</a:t>
            </a:r>
            <a:endParaRPr lang="ru-RU" sz="2800" dirty="0">
              <a:solidFill>
                <a:schemeClr val="bg1">
                  <a:lumMod val="8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40967" y="2767244"/>
            <a:ext cx="45577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СЕВЕРО-ЗАПАДНОЙ ЧАСТИ РЕСПУБЛИКИ КОМИ В БАССЕЙНАХ РЕК МЕЗЕНЬ И ВАШКА. ГРАНИЧИТ С МР «УСТЬ-ЦИЛЕМСКИЙ», МР «КНЯЖПОГОСТСКИЙ», МР «УСТЬ-ВЫМСКИЙ», АРХАНГЕЛЬСКОЙ ОБЛАСТЬЮ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-75924" y="2272685"/>
            <a:ext cx="5633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0" y="11945417"/>
            <a:ext cx="661650" cy="661651"/>
          </a:xfrm>
          <a:prstGeom prst="rect">
            <a:avLst/>
          </a:prstGeom>
        </p:spPr>
      </p:pic>
      <p:pic>
        <p:nvPicPr>
          <p:cNvPr id="1038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9" r="10459"/>
          <a:stretch/>
        </p:blipFill>
        <p:spPr bwMode="auto">
          <a:xfrm>
            <a:off x="800831" y="12056373"/>
            <a:ext cx="557775" cy="43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0" name="Прямая соединительная линия 1039"/>
          <p:cNvCxnSpPr/>
          <p:nvPr/>
        </p:nvCxnSpPr>
        <p:spPr>
          <a:xfrm>
            <a:off x="781730" y="11988209"/>
            <a:ext cx="0" cy="5760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/>
          <p:nvPr/>
        </p:nvCxnSpPr>
        <p:spPr>
          <a:xfrm>
            <a:off x="781732" y="12564273"/>
            <a:ext cx="5768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/>
          <p:nvPr/>
        </p:nvCxnSpPr>
        <p:spPr>
          <a:xfrm>
            <a:off x="781732" y="11988209"/>
            <a:ext cx="5768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ямая соединительная линия 1048"/>
          <p:cNvCxnSpPr/>
          <p:nvPr/>
        </p:nvCxnSpPr>
        <p:spPr>
          <a:xfrm flipV="1">
            <a:off x="1358605" y="12377466"/>
            <a:ext cx="0" cy="1868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единительная линия 1050"/>
          <p:cNvCxnSpPr/>
          <p:nvPr/>
        </p:nvCxnSpPr>
        <p:spPr>
          <a:xfrm>
            <a:off x="1358605" y="11988211"/>
            <a:ext cx="0" cy="173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262311" y="12153168"/>
            <a:ext cx="1478281" cy="22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44" b="1" dirty="0" smtClean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WWW.INVEST.RKOMI.RU</a:t>
            </a:r>
            <a:endParaRPr lang="ru-RU" sz="844" b="1" dirty="0" smtClean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0080" y="64100"/>
            <a:ext cx="3935086" cy="369607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ИНВЕСТИЦИОННОЕ ПРЕДЛОЖЕНИЕ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38627" y="12055971"/>
            <a:ext cx="4263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Инициатор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Администрация МО МР «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Удорский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034956" y="11917945"/>
            <a:ext cx="2458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Н. Д. Жилин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+7 (82135) 33-362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udora.info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adm_udora_econom@mail.ru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8939" y="2327271"/>
            <a:ext cx="48006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РАСПОЛОЖЕНИЕ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450542" y="4312568"/>
            <a:ext cx="48006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ИНФРАСТРУКТУРА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797" y="4750457"/>
            <a:ext cx="773747" cy="77374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371429" y="5137329"/>
            <a:ext cx="4800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бщая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протяженность автомобильных дорог 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общего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пользования </a:t>
            </a:r>
            <a:endParaRPr lang="ru-RU" sz="1400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flipV="1">
            <a:off x="5490169" y="5104658"/>
            <a:ext cx="3630913" cy="940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451906" y="7577772"/>
            <a:ext cx="28585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ГОРЮЧИЕ СЛАНЦЫ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371429" y="4570037"/>
            <a:ext cx="2048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553,2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КМ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123968" y="6800112"/>
            <a:ext cx="30871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РАЗВЕДАННЫЕ ЗАПАСЫ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28433" y="7562383"/>
            <a:ext cx="2887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905,8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МЛН ТОНН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46457" y="8129943"/>
            <a:ext cx="2887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4,5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МЛН ТОНН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020799" y="9005607"/>
            <a:ext cx="3381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264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М. КУБ. </a:t>
            </a:r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(КАТЕГОРИЯ (В+С1)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448190" y="8797011"/>
            <a:ext cx="2887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МЛН М .КУБ.</a:t>
            </a:r>
          </a:p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Т. Ч. 6 МЛН М.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(НЕОБВОДНЕННЫЕ</a:t>
            </a:r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16650" y="8154538"/>
            <a:ext cx="28585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БОКСИТЫ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04957" y="8898324"/>
            <a:ext cx="48006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87</a:t>
            </a:r>
            <a:r>
              <a:rPr lang="ru-RU" sz="66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М. КУБ.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(КАТЕГОРИЯ В)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6238881" y="8772031"/>
            <a:ext cx="3163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КИРПИЧНЫЕ ГЛИНЫ МЕСТОРОЖДЕНИЯ «КЕП-ШОР-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I»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393894" y="7449176"/>
            <a:ext cx="48006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570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М. КУБ.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(КАТЕГОРИЯ </a:t>
            </a:r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В+С1)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737323" y="7726036"/>
            <a:ext cx="38142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113</a:t>
            </a:r>
            <a:r>
              <a:rPr lang="ru-RU" sz="6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М.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КУБ.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(КАТЕГОРИЯ В)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129840" y="7541660"/>
            <a:ext cx="3163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КИРПИЧНЫЕ ГЛИНЫ МЕСТОРОЖДЕНИЯ «ЗАПАДНОЕ»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16913" y="8754898"/>
            <a:ext cx="31632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КВАРЦЕВЫЕ ПЕСКИ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64" y="5660551"/>
            <a:ext cx="744694" cy="744695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5401301" y="5749409"/>
            <a:ext cx="440791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ЖЕЛЕЗНАЯ ДОРОГА  МИКУНЬ-КОСЛАН</a:t>
            </a:r>
            <a:endParaRPr lang="en-US" sz="1300" dirty="0" smtClean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443916" y="6041799"/>
            <a:ext cx="48006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Северо-Восточной части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Удорского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р-на</a:t>
            </a: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5508966" y="6041797"/>
            <a:ext cx="3743945" cy="2479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123967" y="10237429"/>
            <a:ext cx="3486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МИНЕРАЛЬНО-СЫРЬЕВОЙ ПОТЕНЦИАЛ 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00082" y="10999638"/>
            <a:ext cx="28585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КВАРЦЕВЫЕ ПЕСКИ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54234" y="10999637"/>
            <a:ext cx="31756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ПРЕСНЫЕ ПОДЗЕМНЫЕ ВОДЫ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7811" y="10997209"/>
            <a:ext cx="28585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СТРОИТЕЛЬНЫЙ ПЕСОК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055650" y="7566027"/>
            <a:ext cx="3163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ПЕСЧАНО-ГРАВИЙНАЯ СМЕСЬ МЕСТОРОЖДЕНИЯ «ОВОД»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25498" y="8770463"/>
            <a:ext cx="3163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ПЕСЧАНО-ГРАВИЙНАЯ СМЕСЬ МЕСТОРОЖДЕНИЯ «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ПУРЗИН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48545" y="7849848"/>
            <a:ext cx="338132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480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М. КУБ. </a:t>
            </a:r>
          </a:p>
          <a:p>
            <a:pPr algn="ct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(КАТЕГОРИЯ (С2)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008314" y="9033643"/>
            <a:ext cx="3381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16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М. КУБ. </a:t>
            </a:r>
            <a:endParaRPr lang="ru-RU" sz="1100" dirty="0" smtClean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" name="Рисунок 10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2" y="3206638"/>
            <a:ext cx="4027929" cy="41515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210" y="338646"/>
            <a:ext cx="5891333" cy="1970045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ЧИМ-ЛОПТЮГСКОЕ </a:t>
            </a:r>
            <a:endParaRPr lang="en-US" sz="4000" b="1" dirty="0" smtClean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4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МЕСТОРОЖДЕНИЕ </a:t>
            </a:r>
            <a:endParaRPr lang="en-US" sz="4000" b="1" dirty="0" smtClean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4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ГОРЮЧИХ СЛАНЦЕВ</a:t>
            </a:r>
            <a:endParaRPr lang="ru-RU" sz="4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557104" y="374648"/>
            <a:ext cx="0" cy="18980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28826" y="1046531"/>
            <a:ext cx="3409814" cy="554272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r>
              <a:rPr lang="ru-RU" sz="2800" dirty="0" smtClean="0">
                <a:solidFill>
                  <a:prstClr val="white">
                    <a:lumMod val="8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УДОРСКИЙ РАЙОН</a:t>
            </a:r>
            <a:endParaRPr lang="ru-RU" sz="2800" dirty="0">
              <a:solidFill>
                <a:prstClr val="white">
                  <a:lumMod val="8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8933" y="2746251"/>
            <a:ext cx="45577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ЧИМ-ЛЮПТЮГСКОЕ МЕСТОРОЖДЕНИЕ ГОРЮЧИХ СЛАНЦЕВ РАСПОЛОЖЕНО В ПРЕДЕЛАХ ЯРЕНГСКОГО СЛАНЦЕНОСНОГО РАЙОНА, В 50 КМ К ЮГО-ВОСТОКУ ОТ С. КОСЛАН</a:t>
            </a:r>
            <a:endParaRPr lang="ru-RU" sz="1600" dirty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7006" y="8879603"/>
            <a:ext cx="2585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1800-5500</a:t>
            </a:r>
            <a:r>
              <a:rPr lang="ru-RU" sz="36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ккал/кг</a:t>
            </a:r>
            <a:endParaRPr lang="ru-RU" sz="1600" b="1" dirty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8665" y="9455666"/>
            <a:ext cx="28021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теплота сгорания сланцев</a:t>
            </a: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3844" y="9057312"/>
            <a:ext cx="1854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12-27</a:t>
            </a:r>
            <a:r>
              <a:rPr lang="ru-RU" sz="16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</a:t>
            </a:r>
            <a:endParaRPr lang="ru-RU" sz="1600" b="1" dirty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66326" y="9447735"/>
            <a:ext cx="1619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</a:t>
            </a:r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ыход смол</a:t>
            </a: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-75924" y="2272685"/>
            <a:ext cx="563302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79239" y="9461619"/>
            <a:ext cx="2105667" cy="851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443577" y="9467111"/>
            <a:ext cx="2217592" cy="447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812074" y="8879602"/>
            <a:ext cx="2048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905,8</a:t>
            </a:r>
            <a:r>
              <a:rPr lang="ru-RU" sz="36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млн тонн</a:t>
            </a:r>
            <a:endParaRPr lang="ru-RU" sz="1600" b="1" dirty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93075" y="9454743"/>
            <a:ext cx="2858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горючих сланцев категории С2</a:t>
            </a: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0" y="11945417"/>
            <a:ext cx="661650" cy="661651"/>
          </a:xfrm>
          <a:prstGeom prst="rect">
            <a:avLst/>
          </a:prstGeom>
        </p:spPr>
      </p:pic>
      <p:pic>
        <p:nvPicPr>
          <p:cNvPr id="1038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9" r="10459"/>
          <a:stretch/>
        </p:blipFill>
        <p:spPr bwMode="auto">
          <a:xfrm>
            <a:off x="800831" y="12056373"/>
            <a:ext cx="557775" cy="43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0" name="Прямая соединительная линия 1039"/>
          <p:cNvCxnSpPr/>
          <p:nvPr/>
        </p:nvCxnSpPr>
        <p:spPr>
          <a:xfrm>
            <a:off x="781730" y="11988209"/>
            <a:ext cx="0" cy="5760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/>
          <p:nvPr/>
        </p:nvCxnSpPr>
        <p:spPr>
          <a:xfrm>
            <a:off x="781732" y="12564273"/>
            <a:ext cx="5768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единительная линия 1046"/>
          <p:cNvCxnSpPr/>
          <p:nvPr/>
        </p:nvCxnSpPr>
        <p:spPr>
          <a:xfrm>
            <a:off x="781732" y="11988209"/>
            <a:ext cx="5768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ямая соединительная линия 1048"/>
          <p:cNvCxnSpPr/>
          <p:nvPr/>
        </p:nvCxnSpPr>
        <p:spPr>
          <a:xfrm flipV="1">
            <a:off x="1358605" y="12377466"/>
            <a:ext cx="0" cy="18680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единительная линия 1050"/>
          <p:cNvCxnSpPr/>
          <p:nvPr/>
        </p:nvCxnSpPr>
        <p:spPr>
          <a:xfrm>
            <a:off x="1358605" y="11988211"/>
            <a:ext cx="0" cy="17323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262311" y="12153168"/>
            <a:ext cx="1478281" cy="22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44" b="1" dirty="0" smtClean="0">
                <a:solidFill>
                  <a:prstClr val="white">
                    <a:lumMod val="7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WWW.INVEST.RKOMI.RU</a:t>
            </a:r>
            <a:endParaRPr lang="ru-RU" sz="844" b="1" dirty="0" smtClean="0">
              <a:solidFill>
                <a:prstClr val="white">
                  <a:lumMod val="7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0080" y="64100"/>
            <a:ext cx="3935086" cy="369607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ИНВЕСТИЦИОННОЕ ПРЕДЛОЖЕНИЕ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079" y="4531245"/>
            <a:ext cx="351522" cy="351523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4706267" y="4538773"/>
            <a:ext cx="4407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ЖЕЛЕЗНАЯ ДОРОГА  МИКУНЬ-КОСЛАН</a:t>
            </a:r>
            <a:endParaRPr lang="en-US" sz="1400" dirty="0" smtClean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4784302" y="4830993"/>
            <a:ext cx="4417458" cy="1881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21603" y="4859091"/>
            <a:ext cx="32761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Северо-Восточной части </a:t>
            </a:r>
            <a:r>
              <a:rPr lang="ru-RU" sz="12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Удорского</a:t>
            </a:r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р-на</a:t>
            </a: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74" y="5152934"/>
            <a:ext cx="307777" cy="307777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4687250" y="5209790"/>
            <a:ext cx="49139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ПОСЕЛКИ ЕДВА, МЕЖДУРЕЧЕНСК, КОСЛАН, УСОГОРСК</a:t>
            </a:r>
            <a:endParaRPr lang="en-US" sz="1400" dirty="0" smtClean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4807170" y="5517568"/>
            <a:ext cx="4519954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693007" y="5525158"/>
            <a:ext cx="32351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ближайшие населенные пункты в 10-40 км</a:t>
            </a: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492318" y="9471585"/>
            <a:ext cx="2185528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938627" y="12055971"/>
            <a:ext cx="4263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Инициатор</a:t>
            </a:r>
          </a:p>
          <a:p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Администрация МО МР «</a:t>
            </a:r>
            <a:r>
              <a:rPr lang="ru-RU" sz="14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Удорский</a:t>
            </a: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  <a:endParaRPr lang="ru-RU" sz="14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034956" y="11891418"/>
            <a:ext cx="2458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Н. Д. Жилин</a:t>
            </a:r>
          </a:p>
          <a:p>
            <a:r>
              <a:rPr lang="ru-RU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+7 (82135) 33-362</a:t>
            </a:r>
          </a:p>
          <a:p>
            <a:r>
              <a:rPr lang="en-US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udora.info</a:t>
            </a:r>
            <a:endParaRPr lang="ru-RU" sz="1200" dirty="0" smtClean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adm_udora_econom@mail.ru</a:t>
            </a:r>
            <a:endParaRPr lang="ru-RU" sz="1200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532696" y="6740978"/>
            <a:ext cx="470594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ПОЛУЧЕНИЕ ТЕПЛО-И ЭЛЕКТРОЭНЕРГИИ ПРИ ПРЯМОМ МЕТОДЕ СЖИГАНИЯ И ИСПОЛЬЗОВАНИЕ ПОЛУЧЕННЫХ ОТХОДОВ ПРИ ПРОИЗВОДСТВЕ ЦЕМЕНТА</a:t>
            </a:r>
            <a:endParaRPr lang="ru-RU" sz="1300" dirty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514596" y="7433472"/>
            <a:ext cx="468716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white">
                    <a:lumMod val="50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ПОЛУЧЕНИЕ СЛАНЦЕВОЙ СМОЛЫ (МЕТОД ПОЛУКОКСОВАНИЯ) И ИСПОЛЬЗОВАНИЯ ЕЕ В ХИМИЧЕСКОЙ ПРОМЫШЛЕННОСТИ (ПРОИЗВОДСТВО СОРБЕНТОВ, ФЕНОЛОВ, ТИОФЕНОВЫХ СОЕДИНЕНИЙ И Т.Д.) И ПРИ ПРОИЗВОДСТВЕ НЕФТЕПРОДУКТОВ</a:t>
            </a:r>
            <a:endParaRPr lang="ru-RU" sz="1300" dirty="0">
              <a:solidFill>
                <a:prstClr val="white">
                  <a:lumMod val="50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8939" y="2327271"/>
            <a:ext cx="48006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РАСПОЛОЖЕНИЕ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478939" y="4158569"/>
            <a:ext cx="48006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ИНФРАСТРУКТУРА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552374" y="5965787"/>
            <a:ext cx="46862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НАПРАВЛЕНИЯ ИСПОЛЬЗОВАНИЯ ГОРЮЧИХ СЛАНЦЕВ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261309" y="8514929"/>
            <a:ext cx="3087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ЗАПАСЫ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03653" y="8436163"/>
            <a:ext cx="30871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ЭНЕРГЕТИЧЕСКИЙ ПОТЕНЦИАЛ</a:t>
            </a:r>
            <a:endParaRPr lang="ru-RU" sz="2000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374877" y="10096818"/>
            <a:ext cx="7561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ПРЕДПОЛАГАЕМЫЙ ГОДОВОЙ ОБЪЕМ ПРОИЗВОДСТВА СЛАНЦЕВОГО МАСЛА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540568" y="10877661"/>
            <a:ext cx="3944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250</a:t>
            </a:r>
            <a:r>
              <a:rPr lang="ru-RU" sz="3600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тыс. тонн </a:t>
            </a:r>
            <a:endParaRPr lang="ru-RU" b="1" dirty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6588"/>
            <a:ext cx="9601200" cy="678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352</Words>
  <Application>Microsoft Office PowerPoint</Application>
  <PresentationFormat>A3 (297x420 мм)</PresentationFormat>
  <Paragraphs>75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Шашина Арина Александровна</dc:creator>
  <cp:lastModifiedBy>Шашина Арина Александровна</cp:lastModifiedBy>
  <cp:revision>52</cp:revision>
  <cp:lastPrinted>2021-04-12T06:22:36Z</cp:lastPrinted>
  <dcterms:created xsi:type="dcterms:W3CDTF">2021-04-07T08:46:27Z</dcterms:created>
  <dcterms:modified xsi:type="dcterms:W3CDTF">2021-04-13T06:08:56Z</dcterms:modified>
</cp:coreProperties>
</file>