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4" r:id="rId1"/>
  </p:sldMasterIdLst>
  <p:notesMasterIdLst>
    <p:notesMasterId r:id="rId14"/>
  </p:notesMasterIdLst>
  <p:handoutMasterIdLst>
    <p:handoutMasterId r:id="rId15"/>
  </p:handoutMasterIdLst>
  <p:sldIdLst>
    <p:sldId id="256" r:id="rId2"/>
    <p:sldId id="345" r:id="rId3"/>
    <p:sldId id="362" r:id="rId4"/>
    <p:sldId id="363" r:id="rId5"/>
    <p:sldId id="356" r:id="rId6"/>
    <p:sldId id="357" r:id="rId7"/>
    <p:sldId id="341" r:id="rId8"/>
    <p:sldId id="342" r:id="rId9"/>
    <p:sldId id="354" r:id="rId10"/>
    <p:sldId id="349" r:id="rId11"/>
    <p:sldId id="359" r:id="rId12"/>
    <p:sldId id="34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Franklin Gothic Book" pitchFamily="2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Franklin Gothic Book" pitchFamily="2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Franklin Gothic Book" pitchFamily="2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Franklin Gothic Book" pitchFamily="2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Franklin Gothic Book" pitchFamily="2" charset="0"/>
        <a:ea typeface="+mn-ea"/>
        <a:cs typeface="Arial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Franklin Gothic Book" pitchFamily="2" charset="0"/>
        <a:ea typeface="+mn-ea"/>
        <a:cs typeface="Arial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Franklin Gothic Book" pitchFamily="2" charset="0"/>
        <a:ea typeface="+mn-ea"/>
        <a:cs typeface="Arial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Franklin Gothic Book" pitchFamily="2" charset="0"/>
        <a:ea typeface="+mn-ea"/>
        <a:cs typeface="Arial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Franklin Gothic Book" pitchFamily="2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57127"/>
    <a:srgbClr val="990000"/>
    <a:srgbClr val="F89D42"/>
    <a:srgbClr val="993300"/>
    <a:srgbClr val="50141B"/>
    <a:srgbClr val="532215"/>
    <a:srgbClr val="FDF1D7"/>
    <a:srgbClr val="53151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93" autoAdjust="0"/>
    <p:restoredTop sz="99455" autoAdjust="0"/>
  </p:normalViewPr>
  <p:slideViewPr>
    <p:cSldViewPr>
      <p:cViewPr>
        <p:scale>
          <a:sx n="120" d="100"/>
          <a:sy n="120" d="100"/>
        </p:scale>
        <p:origin x="-72" y="462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0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532215"/>
              </a:buClr>
              <a:buFont typeface="Wingdings" pitchFamily="2" charset="2"/>
              <a:buNone/>
              <a:defRPr lang="ru-RU" sz="1800" b="1" kern="120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  <a:ea typeface="+mn-ea"/>
                <a:cs typeface="Arial" pitchFamily="34" charset="0"/>
              </a:defRPr>
            </a:pPr>
            <a:r>
              <a:rPr lang="ru-RU" sz="1200" b="1" kern="1200" dirty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  <a:ea typeface="+mn-ea"/>
                <a:cs typeface="Arial" pitchFamily="34" charset="0"/>
              </a:rPr>
              <a:t>Объём производства</a:t>
            </a:r>
          </a:p>
        </c:rich>
      </c:tx>
      <c:layout>
        <c:manualLayout>
          <c:xMode val="edge"/>
          <c:yMode val="edge"/>
          <c:x val="0.39996275443093005"/>
          <c:y val="0"/>
        </c:manualLayout>
      </c:layout>
    </c:title>
    <c:plotArea>
      <c:layout>
        <c:manualLayout>
          <c:layoutTarget val="inner"/>
          <c:xMode val="edge"/>
          <c:yMode val="edge"/>
          <c:x val="7.1724137931034534E-2"/>
          <c:y val="0.13914027149321301"/>
          <c:w val="0.78344827586206889"/>
          <c:h val="0.75113122171945701"/>
        </c:manualLayout>
      </c:layout>
      <c:lineChart>
        <c:grouping val="standard"/>
        <c:ser>
          <c:idx val="0"/>
          <c:order val="0"/>
          <c:tx>
            <c:v>ОАО</c:v>
          </c:tx>
          <c:marker>
            <c:spPr>
              <a:solidFill>
                <a:srgbClr val="990000"/>
              </a:solidFill>
            </c:spPr>
          </c:marker>
          <c:cat>
            <c:numRef>
              <c:f>Лист2!$P$2:$P$6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Лист2!$Q$2:$Q$6</c:f>
              <c:numCache>
                <c:formatCode>General</c:formatCode>
                <c:ptCount val="5"/>
                <c:pt idx="0">
                  <c:v>307.99799999999982</c:v>
                </c:pt>
                <c:pt idx="1">
                  <c:v>470.60899999999987</c:v>
                </c:pt>
                <c:pt idx="2">
                  <c:v>584.92399999999998</c:v>
                </c:pt>
                <c:pt idx="3">
                  <c:v>522.21400000000017</c:v>
                </c:pt>
                <c:pt idx="4">
                  <c:v>490.053</c:v>
                </c:pt>
              </c:numCache>
            </c:numRef>
          </c:val>
        </c:ser>
        <c:ser>
          <c:idx val="1"/>
          <c:order val="1"/>
          <c:tx>
            <c:v>Механика</c:v>
          </c:tx>
          <c:marker>
            <c:spPr>
              <a:solidFill>
                <a:srgbClr val="00B050"/>
              </a:solidFill>
            </c:spPr>
          </c:marker>
          <c:cat>
            <c:numRef>
              <c:f>Лист2!$P$2:$P$6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Лист2!$R$2:$R$6</c:f>
              <c:numCache>
                <c:formatCode>General</c:formatCode>
                <c:ptCount val="5"/>
                <c:pt idx="0">
                  <c:v>22.939999999999998</c:v>
                </c:pt>
                <c:pt idx="1">
                  <c:v>30.107000000000003</c:v>
                </c:pt>
                <c:pt idx="2">
                  <c:v>50.976999999999997</c:v>
                </c:pt>
                <c:pt idx="3">
                  <c:v>40.623000000000012</c:v>
                </c:pt>
                <c:pt idx="4">
                  <c:v>57.141000000000005</c:v>
                </c:pt>
              </c:numCache>
            </c:numRef>
          </c:val>
        </c:ser>
        <c:ser>
          <c:idx val="2"/>
          <c:order val="2"/>
          <c:tx>
            <c:v>Система</c:v>
          </c:tx>
          <c:marker>
            <c:spPr>
              <a:solidFill>
                <a:srgbClr val="0070C0"/>
              </a:solidFill>
            </c:spPr>
          </c:marker>
          <c:cat>
            <c:numRef>
              <c:f>Лист2!$P$2:$P$6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Лист2!$S$2:$S$6</c:f>
              <c:numCache>
                <c:formatCode>General</c:formatCode>
                <c:ptCount val="5"/>
                <c:pt idx="0">
                  <c:v>48.903999999999996</c:v>
                </c:pt>
                <c:pt idx="1">
                  <c:v>58.879999999999995</c:v>
                </c:pt>
                <c:pt idx="2">
                  <c:v>87.334000000000003</c:v>
                </c:pt>
                <c:pt idx="3">
                  <c:v>90.307999999999993</c:v>
                </c:pt>
                <c:pt idx="4">
                  <c:v>78.872999999999976</c:v>
                </c:pt>
              </c:numCache>
            </c:numRef>
          </c:val>
        </c:ser>
        <c:dLbls/>
        <c:marker val="1"/>
        <c:axId val="118748672"/>
        <c:axId val="142495744"/>
      </c:lineChart>
      <c:catAx>
        <c:axId val="118748672"/>
        <c:scaling>
          <c:orientation val="minMax"/>
        </c:scaling>
        <c:axPos val="b"/>
        <c:majorGridlines>
          <c:spPr>
            <a:ln>
              <a:solidFill>
                <a:srgbClr val="F07F09"/>
              </a:solidFill>
            </a:ln>
          </c:spPr>
        </c:majorGridlines>
        <c:title>
          <c:tx>
            <c:rich>
              <a:bodyPr/>
              <a:lstStyle/>
              <a:p>
                <a:pPr marL="0" indent="0" algn="l" rtl="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532215"/>
                  </a:buClr>
                  <a:buFont typeface="Wingdings" pitchFamily="2" charset="2"/>
                  <a:buNone/>
                  <a:defRPr lang="ru-RU" sz="1200" b="1" i="0" u="none" strike="noStrike" kern="1200" baseline="0" dirty="0">
                    <a:solidFill>
                      <a:srgbClr val="53151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Demi" charset="0"/>
                    <a:ea typeface="+mn-ea"/>
                    <a:cs typeface="Arial" pitchFamily="34" charset="0"/>
                  </a:defRPr>
                </a:pPr>
                <a:r>
                  <a:rPr lang="ru-RU" sz="1200" b="1" i="0" u="none" strike="noStrike" kern="1200" baseline="0" dirty="0">
                    <a:solidFill>
                      <a:srgbClr val="53151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Demi" charset="0"/>
                    <a:ea typeface="+mn-ea"/>
                    <a:cs typeface="Arial" pitchFamily="34" charset="0"/>
                  </a:rPr>
                  <a:t>Года</a:t>
                </a:r>
              </a:p>
            </c:rich>
          </c:tx>
          <c:layout>
            <c:manualLayout>
              <c:xMode val="edge"/>
              <c:yMode val="edge"/>
              <c:x val="0.87586206896551699"/>
              <c:y val="0.89140271493212697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42495744"/>
        <c:crosses val="autoZero"/>
        <c:auto val="1"/>
        <c:lblAlgn val="ctr"/>
        <c:lblOffset val="100"/>
        <c:tickLblSkip val="1"/>
        <c:tickMarkSkip val="1"/>
      </c:catAx>
      <c:valAx>
        <c:axId val="142495744"/>
        <c:scaling>
          <c:orientation val="minMax"/>
          <c:max val="600"/>
        </c:scaling>
        <c:axPos val="l"/>
        <c:majorGridlines>
          <c:spPr>
            <a:ln>
              <a:solidFill>
                <a:srgbClr val="F07F09"/>
              </a:solidFill>
            </a:ln>
          </c:spPr>
        </c:majorGridlines>
        <c:title>
          <c:tx>
            <c:rich>
              <a:bodyPr rot="0" vert="horz"/>
              <a:lstStyle/>
              <a:p>
                <a:pPr marL="0" indent="0" algn="l" rtl="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532215"/>
                  </a:buClr>
                  <a:buFont typeface="Wingdings" pitchFamily="2" charset="2"/>
                  <a:buNone/>
                  <a:defRPr lang="ru-RU" sz="1200" b="1" i="0" u="none" strike="noStrike" kern="1200" baseline="0">
                    <a:solidFill>
                      <a:srgbClr val="53151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Demi" charset="0"/>
                    <a:ea typeface="+mn-ea"/>
                    <a:cs typeface="Arial" pitchFamily="34" charset="0"/>
                  </a:defRPr>
                </a:pPr>
                <a:r>
                  <a:rPr lang="ru-RU" sz="1200" b="1" i="0" u="none" strike="noStrike" kern="1200" baseline="0">
                    <a:solidFill>
                      <a:srgbClr val="53151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Demi" charset="0"/>
                    <a:ea typeface="+mn-ea"/>
                    <a:cs typeface="Arial" pitchFamily="34" charset="0"/>
                  </a:rPr>
                  <a:t>млн.руб</a:t>
                </a:r>
              </a:p>
            </c:rich>
          </c:tx>
          <c:layout>
            <c:manualLayout>
              <c:xMode val="edge"/>
              <c:yMode val="edge"/>
              <c:x val="7.7362336475356702E-2"/>
              <c:y val="4.5052443667875308E-2"/>
            </c:manualLayout>
          </c:layout>
        </c:title>
        <c:numFmt formatCode="General" sourceLinked="1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18748672"/>
        <c:crosses val="autoZero"/>
        <c:crossBetween val="midCat"/>
        <c:majorUnit val="150"/>
        <c:minorUnit val="10"/>
      </c:valAx>
      <c:spPr>
        <a:ln>
          <a:solidFill>
            <a:srgbClr val="F57127"/>
          </a:solidFill>
        </a:ln>
      </c:spPr>
    </c:plotArea>
    <c:legend>
      <c:legendPos val="r"/>
      <c:legendEntry>
        <c:idx val="0"/>
        <c:txPr>
          <a:bodyPr/>
          <a:lstStyle/>
          <a:p>
            <a: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532215"/>
              </a:buClr>
              <a:buFont typeface="Wingdings" pitchFamily="2" charset="2"/>
              <a:buNone/>
              <a:defRPr lang="ru-RU" sz="1000" b="1" i="0" u="none" strike="noStrike" kern="1200" baseline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  <a:ea typeface="+mn-ea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532215"/>
              </a:buClr>
              <a:buFont typeface="Wingdings" pitchFamily="2" charset="2"/>
              <a:buNone/>
              <a:defRPr lang="ru-RU" sz="1000" b="1" i="0" u="none" strike="noStrike" kern="1200" baseline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  <a:ea typeface="+mn-ea"/>
                <a:cs typeface="Arial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532215"/>
              </a:buClr>
              <a:buFont typeface="Wingdings" pitchFamily="2" charset="2"/>
              <a:buNone/>
              <a:defRPr lang="ru-RU" sz="1000" b="1" i="0" u="none" strike="noStrike" kern="1200" baseline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  <a:ea typeface="+mn-ea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81559250618243995"/>
          <c:y val="0.26571565240499595"/>
          <c:w val="0.18440749381755905"/>
          <c:h val="0.503252192399681"/>
        </c:manualLayout>
      </c:layout>
      <c:txPr>
        <a:bodyPr/>
        <a:lstStyle/>
        <a:p>
          <a:pPr marL="0" indent="0" algn="l" rtl="0" eaLnBrk="0" fontAlgn="base" hangingPunct="0">
            <a:spcBef>
              <a:spcPts val="0"/>
            </a:spcBef>
            <a:spcAft>
              <a:spcPct val="0"/>
            </a:spcAft>
            <a:buClr>
              <a:srgbClr val="532215"/>
            </a:buClr>
            <a:buFont typeface="Wingdings" pitchFamily="2" charset="2"/>
            <a:buNone/>
            <a:defRPr lang="ru-RU" sz="1200" b="1" i="0" u="none" strike="noStrike" kern="1200" baseline="0">
              <a:solidFill>
                <a:srgbClr val="5315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charset="0"/>
              <a:ea typeface="+mn-ea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spPr>
    <a:ln>
      <a:solidFill>
        <a:srgbClr val="F89D42"/>
      </a:solidFill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0"/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marL="0" indent="0" algn="ctr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532215"/>
              </a:buClr>
              <a:buFont typeface="Wingdings" pitchFamily="2" charset="2"/>
              <a:buNone/>
              <a:defRPr lang="ru-RU" sz="1100" b="1" i="0" u="none" strike="noStrike" kern="1200" baseline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  <a:ea typeface="+mn-ea"/>
                <a:cs typeface="Arial" pitchFamily="34" charset="0"/>
              </a:defRPr>
            </a:pPr>
            <a:r>
              <a:rPr lang="ru-RU" sz="1100" b="1" i="0" u="none" strike="noStrike" kern="1200" baseline="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  <a:ea typeface="+mn-ea"/>
                <a:cs typeface="Arial" pitchFamily="34" charset="0"/>
              </a:rPr>
              <a:t>Удельный вес заказа ОАО, %</a:t>
            </a:r>
            <a:endParaRPr lang="ru-RU" sz="1100" b="1" i="0" u="none" strike="noStrike" kern="1200" baseline="0" dirty="0">
              <a:solidFill>
                <a:srgbClr val="5315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charset="0"/>
              <a:ea typeface="+mn-ea"/>
              <a:cs typeface="Arial" pitchFamily="34" charset="0"/>
            </a:endParaRPr>
          </a:p>
        </c:rich>
      </c:tx>
      <c:layout>
        <c:manualLayout>
          <c:xMode val="edge"/>
          <c:yMode val="edge"/>
          <c:x val="0.19863461245189801"/>
          <c:y val="2.7044254622012209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v>Механика</c:v>
          </c:tx>
          <c:dPt>
            <c:idx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4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Pt>
            <c:idx val="5"/>
            <c:spPr>
              <a:solidFill>
                <a:schemeClr val="bg1">
                  <a:lumMod val="95000"/>
                </a:schemeClr>
              </a:solidFill>
            </c:spPr>
          </c:dPt>
          <c:dPt>
            <c:idx val="6"/>
            <c:spPr>
              <a:solidFill>
                <a:schemeClr val="bg1"/>
              </a:solidFill>
            </c:spPr>
          </c:dPt>
          <c:dLbls>
            <c:numFmt formatCode="#,##0.00" sourceLinked="0"/>
            <c:txPr>
              <a:bodyPr rot="-5400000" vert="horz"/>
              <a:lstStyle/>
              <a:p>
                <a:pPr marL="0" indent="0" algn="l" rtl="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532215"/>
                  </a:buClr>
                  <a:buFont typeface="Wingdings" pitchFamily="2" charset="2"/>
                  <a:buNone/>
                  <a:defRPr lang="ru-RU" sz="1200" b="1" i="0" u="none" strike="noStrike" kern="1200" baseline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Demi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dLblPos val="ctr"/>
            <c:showVal val="1"/>
          </c:dLbls>
          <c:trendline>
            <c:spPr>
              <a:ln w="25400">
                <a:solidFill>
                  <a:schemeClr val="accent2">
                    <a:lumMod val="50000"/>
                  </a:schemeClr>
                </a:solidFill>
                <a:tailEnd type="stealth" w="med" len="lg"/>
              </a:ln>
            </c:spPr>
            <c:trendlineType val="exp"/>
          </c:trendline>
          <c:cat>
            <c:numRef>
              <c:f>Лист2!$Q$2:$Q$8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Лист2!$R$2:$R$8</c:f>
              <c:numCache>
                <c:formatCode>General</c:formatCode>
                <c:ptCount val="7"/>
                <c:pt idx="0">
                  <c:v>91.406000000000006</c:v>
                </c:pt>
                <c:pt idx="1">
                  <c:v>82.524999999999991</c:v>
                </c:pt>
                <c:pt idx="2">
                  <c:v>71.706000000000003</c:v>
                </c:pt>
                <c:pt idx="3">
                  <c:v>43.165000000000006</c:v>
                </c:pt>
                <c:pt idx="4">
                  <c:v>59.297000000000011</c:v>
                </c:pt>
                <c:pt idx="5">
                  <c:v>38.912999999999997</c:v>
                </c:pt>
                <c:pt idx="6">
                  <c:v>14.122</c:v>
                </c:pt>
              </c:numCache>
            </c:numRef>
          </c:val>
        </c:ser>
        <c:dLbls>
          <c:showVal val="1"/>
        </c:dLbls>
        <c:gapWidth val="11"/>
        <c:axId val="140834304"/>
        <c:axId val="140835840"/>
      </c:barChart>
      <c:catAx>
        <c:axId val="140834304"/>
        <c:scaling>
          <c:orientation val="minMax"/>
        </c:scaling>
        <c:axPos val="b"/>
        <c:majorGridlines>
          <c:spPr>
            <a:ln>
              <a:solidFill>
                <a:schemeClr val="accent6">
                  <a:lumMod val="75000"/>
                </a:schemeClr>
              </a:solidFill>
            </a:ln>
          </c:spPr>
        </c:majorGridlines>
        <c:numFmt formatCode="General" sourceLinked="1"/>
        <c:tickLblPos val="nextTo"/>
        <c:spPr>
          <a:ln>
            <a:solidFill>
              <a:schemeClr val="accent6">
                <a:lumMod val="50000"/>
              </a:schemeClr>
            </a:solidFill>
          </a:ln>
        </c:spPr>
        <c:crossAx val="140835840"/>
        <c:crosses val="autoZero"/>
        <c:auto val="1"/>
        <c:lblAlgn val="ctr"/>
        <c:lblOffset val="100"/>
      </c:catAx>
      <c:valAx>
        <c:axId val="140835840"/>
        <c:scaling>
          <c:orientation val="minMax"/>
          <c:max val="100"/>
        </c:scaling>
        <c:axPos val="l"/>
        <c:majorGridlines>
          <c:spPr>
            <a:ln>
              <a:solidFill>
                <a:schemeClr val="accent6">
                  <a:lumMod val="75000"/>
                </a:schemeClr>
              </a:solidFill>
            </a:ln>
          </c:spPr>
        </c:majorGridlines>
        <c:numFmt formatCode="General" sourceLinked="1"/>
        <c:tickLblPos val="nextTo"/>
        <c:spPr>
          <a:ln>
            <a:solidFill>
              <a:schemeClr val="accent6">
                <a:lumMod val="50000"/>
              </a:schemeClr>
            </a:solidFill>
          </a:ln>
        </c:spPr>
        <c:crossAx val="140834304"/>
        <c:crosses val="autoZero"/>
        <c:crossBetween val="between"/>
      </c:valAx>
    </c:plotArea>
    <c:plotVisOnly val="1"/>
    <c:dispBlanksAs val="gap"/>
  </c:chart>
  <c:spPr>
    <a:ln>
      <a:solidFill>
        <a:srgbClr val="F07F09"/>
      </a:solidFill>
    </a:ln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1"/>
  <c:chart>
    <c:title>
      <c:tx>
        <c:rich>
          <a:bodyPr/>
          <a:lstStyle/>
          <a:p>
            <a:pPr>
              <a:defRPr lang="ru-RU" sz="1800" b="0" kern="1200" dirty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  <a:ea typeface="+mn-ea"/>
                <a:cs typeface="Arial" pitchFamily="34" charset="0"/>
              </a:defRPr>
            </a:pPr>
            <a:r>
              <a:rPr lang="ru-RU" sz="1800" b="0" kern="120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  <a:ea typeface="+mn-ea"/>
                <a:cs typeface="Arial" pitchFamily="34" charset="0"/>
              </a:rPr>
              <a:t>2004 </a:t>
            </a:r>
            <a:endParaRPr lang="ru-RU" sz="1800" b="0" kern="1200" dirty="0">
              <a:solidFill>
                <a:srgbClr val="5315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charset="0"/>
              <a:ea typeface="+mn-ea"/>
              <a:cs typeface="Arial" pitchFamily="34" charset="0"/>
            </a:endParaRPr>
          </a:p>
        </c:rich>
      </c:tx>
      <c:layout>
        <c:manualLayout>
          <c:xMode val="edge"/>
          <c:yMode val="edge"/>
          <c:x val="0.31237063547588412"/>
          <c:y val="0.11993624749808503"/>
        </c:manualLayout>
      </c:layout>
    </c:title>
    <c:plotArea>
      <c:layout>
        <c:manualLayout>
          <c:layoutTarget val="inner"/>
          <c:xMode val="edge"/>
          <c:yMode val="edge"/>
          <c:x val="0.46116586836885909"/>
          <c:y val="0.25871629170448207"/>
          <c:w val="0.33131126859131205"/>
          <c:h val="0.50091877755548708"/>
        </c:manualLayout>
      </c:layout>
      <c:pieChart>
        <c:varyColors val="1"/>
        <c:ser>
          <c:idx val="0"/>
          <c:order val="0"/>
          <c:tx>
            <c:v>2004</c:v>
          </c:tx>
          <c:dLbls>
            <c:dLbl>
              <c:idx val="0"/>
              <c:delete val="1"/>
            </c:dLbl>
            <c:dLbl>
              <c:idx val="1"/>
              <c:layout>
                <c:manualLayout>
                  <c:x val="8.2304709141274218E-2"/>
                  <c:y val="0.17688291738296402"/>
                </c:manualLayout>
              </c:layout>
              <c:showPercent val="1"/>
            </c:dLbl>
            <c:numFmt formatCode="0%" sourceLinked="0"/>
            <c:txPr>
              <a:bodyPr/>
              <a:lstStyle/>
              <a:p>
                <a:pPr>
                  <a:defRPr b="1">
                    <a:solidFill>
                      <a:srgbClr val="50141B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'C:\Users\markin\AppData\Local\Temp\[для Лены.xls]Лист5'!$I$20:$J$20</c:f>
              <c:strCache>
                <c:ptCount val="2"/>
                <c:pt idx="0">
                  <c:v>Выручка</c:v>
                </c:pt>
                <c:pt idx="1">
                  <c:v>Доходы от коммерческого использования площадей</c:v>
                </c:pt>
              </c:strCache>
            </c:strRef>
          </c:cat>
          <c:val>
            <c:numRef>
              <c:f>'C:\Users\markin\AppData\Local\Temp\[для Лены.xls]Лист5'!$L$22:$M$22</c:f>
              <c:numCache>
                <c:formatCode>General</c:formatCode>
                <c:ptCount val="2"/>
                <c:pt idx="0">
                  <c:v>82.491023098772772</c:v>
                </c:pt>
                <c:pt idx="1">
                  <c:v>17.508976901227285</c:v>
                </c:pt>
              </c:numCache>
            </c:numRef>
          </c:val>
        </c:ser>
        <c:dLbls/>
        <c:firstSliceAng val="0"/>
      </c:pieChart>
    </c:plotArea>
    <c:legend>
      <c:legendPos val="l"/>
      <c:layout>
        <c:manualLayout>
          <c:xMode val="edge"/>
          <c:yMode val="edge"/>
          <c:x val="2.1035492839236704E-2"/>
          <c:y val="0.7351149124411942"/>
          <c:w val="0.84775534626038818"/>
          <c:h val="0.26488508755880608"/>
        </c:manualLayout>
      </c:layout>
      <c:txPr>
        <a:bodyPr/>
        <a:lstStyle/>
        <a:p>
          <a:pPr>
            <a:defRPr lang="ru-RU" sz="1100" b="0" kern="1200">
              <a:solidFill>
                <a:srgbClr val="5315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charset="0"/>
              <a:ea typeface="+mn-ea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1"/>
  <c:chart>
    <c:title>
      <c:layout>
        <c:manualLayout>
          <c:xMode val="edge"/>
          <c:yMode val="edge"/>
          <c:x val="5.7358595958473799E-2"/>
          <c:y val="0.20742979462230304"/>
        </c:manualLayout>
      </c:layout>
      <c:txPr>
        <a:bodyPr/>
        <a:lstStyle/>
        <a:p>
          <a:pPr>
            <a:defRPr lang="en-US" sz="1800" b="0" kern="1200">
              <a:solidFill>
                <a:srgbClr val="5315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charset="0"/>
              <a:ea typeface="+mn-ea"/>
              <a:cs typeface="Arial" pitchFamily="34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7004699617182506"/>
          <c:y val="0.16236184302097001"/>
          <c:w val="0.58814419776860594"/>
          <c:h val="0.69557289566938107"/>
        </c:manualLayout>
      </c:layout>
      <c:pieChart>
        <c:varyColors val="1"/>
        <c:ser>
          <c:idx val="0"/>
          <c:order val="0"/>
          <c:tx>
            <c:v>2011</c:v>
          </c:tx>
          <c:dLbls>
            <c:dLbl>
              <c:idx val="0"/>
              <c:delete val="1"/>
            </c:dLbl>
            <c:dLbl>
              <c:idx val="1"/>
              <c:layout>
                <c:manualLayout>
                  <c:x val="0.17701878289243608"/>
                  <c:y val="0.1008166405283130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2800" b="1" i="0">
                      <a:solidFill>
                        <a:srgbClr val="50141B"/>
                      </a:solidFill>
                    </a:defRPr>
                  </a:pPr>
                  <a:endParaRPr lang="ru-RU"/>
                </a:p>
              </c:txPr>
              <c:showPercent val="1"/>
            </c:dLbl>
            <c:numFmt formatCode="0%" sourceLinked="0"/>
            <c:showPercent val="1"/>
            <c:showLeaderLines val="1"/>
          </c:dLbls>
          <c:val>
            <c:numRef>
              <c:f>'C:\Users\markin\AppData\Local\Temp\[для Лены.xls]Лист5'!$L$21:$M$21</c:f>
              <c:numCache>
                <c:formatCode>General</c:formatCode>
                <c:ptCount val="2"/>
                <c:pt idx="0">
                  <c:v>64.411122242843319</c:v>
                </c:pt>
                <c:pt idx="1">
                  <c:v>35.588877757156681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0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532215"/>
              </a:buClr>
              <a:buFont typeface="Wingdings" pitchFamily="2" charset="2"/>
              <a:buNone/>
              <a:defRPr lang="ru-RU" sz="1800" b="1" kern="120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  <a:ea typeface="+mn-ea"/>
                <a:cs typeface="Arial" pitchFamily="34" charset="0"/>
              </a:defRPr>
            </a:pPr>
            <a:r>
              <a:rPr lang="ru-RU" sz="1800" b="1" kern="120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  <a:ea typeface="+mn-ea"/>
                <a:cs typeface="Arial" pitchFamily="34" charset="0"/>
              </a:rPr>
              <a:t>Объем</a:t>
            </a:r>
            <a:r>
              <a:rPr lang="ru-RU" sz="1800" b="1" kern="1200" baseline="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  <a:ea typeface="+mn-ea"/>
                <a:cs typeface="Arial" pitchFamily="34" charset="0"/>
              </a:rPr>
              <a:t> производства на </a:t>
            </a:r>
            <a:r>
              <a:rPr lang="ru-RU" sz="1800" b="1" kern="120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  <a:ea typeface="+mn-ea"/>
                <a:cs typeface="Arial" pitchFamily="34" charset="0"/>
              </a:rPr>
              <a:t>1 </a:t>
            </a:r>
            <a:r>
              <a:rPr lang="ru-RU" sz="1800" b="1" kern="1200" dirty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  <a:ea typeface="+mn-ea"/>
                <a:cs typeface="Arial" pitchFamily="34" charset="0"/>
              </a:rPr>
              <a:t>кв</a:t>
            </a:r>
            <a:r>
              <a:rPr lang="ru-RU" sz="1800" b="1" kern="120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  <a:ea typeface="+mn-ea"/>
                <a:cs typeface="Arial" pitchFamily="34" charset="0"/>
              </a:rPr>
              <a:t>. метр занимаемой площади</a:t>
            </a:r>
            <a:endParaRPr lang="ru-RU" sz="1800" b="1" kern="1200" dirty="0">
              <a:solidFill>
                <a:srgbClr val="5315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charset="0"/>
              <a:ea typeface="+mn-ea"/>
              <a:cs typeface="Arial" pitchFamily="34" charset="0"/>
            </a:endParaRPr>
          </a:p>
        </c:rich>
      </c:tx>
      <c:layout>
        <c:manualLayout>
          <c:xMode val="edge"/>
          <c:yMode val="edge"/>
          <c:x val="0.16732479544229803"/>
          <c:y val="1.2262640658281702E-2"/>
        </c:manualLayout>
      </c:layout>
    </c:title>
    <c:plotArea>
      <c:layout>
        <c:manualLayout>
          <c:layoutTarget val="inner"/>
          <c:xMode val="edge"/>
          <c:yMode val="edge"/>
          <c:x val="6.3448275862068998E-2"/>
          <c:y val="0.13914027149321301"/>
          <c:w val="0.80137931034482812"/>
          <c:h val="0.75113122171945701"/>
        </c:manualLayout>
      </c:layout>
      <c:lineChart>
        <c:grouping val="standard"/>
        <c:ser>
          <c:idx val="0"/>
          <c:order val="0"/>
          <c:tx>
            <c:v>ОАО</c:v>
          </c:tx>
          <c:marker>
            <c:spPr>
              <a:solidFill>
                <a:srgbClr val="9F2936"/>
              </a:solidFill>
            </c:spPr>
          </c:marker>
          <c:cat>
            <c:numRef>
              <c:f>Лист4!$R$3:$R$7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Лист4!$S$3:$S$7</c:f>
              <c:numCache>
                <c:formatCode>General</c:formatCode>
                <c:ptCount val="5"/>
                <c:pt idx="0">
                  <c:v>11.458</c:v>
                </c:pt>
                <c:pt idx="1">
                  <c:v>17.507999999999999</c:v>
                </c:pt>
                <c:pt idx="2">
                  <c:v>21.760999999999999</c:v>
                </c:pt>
                <c:pt idx="3">
                  <c:v>19.427999999999997</c:v>
                </c:pt>
                <c:pt idx="4">
                  <c:v>18.336000000000002</c:v>
                </c:pt>
              </c:numCache>
            </c:numRef>
          </c:val>
        </c:ser>
        <c:ser>
          <c:idx val="1"/>
          <c:order val="1"/>
          <c:tx>
            <c:v>Механика</c:v>
          </c:tx>
          <c:marker>
            <c:spPr>
              <a:solidFill>
                <a:srgbClr val="00B050"/>
              </a:solidFill>
            </c:spPr>
          </c:marker>
          <c:cat>
            <c:numRef>
              <c:f>Лист4!$R$3:$R$7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Лист4!$T$3:$T$7</c:f>
              <c:numCache>
                <c:formatCode>General</c:formatCode>
                <c:ptCount val="5"/>
                <c:pt idx="0">
                  <c:v>10.270999999999999</c:v>
                </c:pt>
                <c:pt idx="1">
                  <c:v>12.31</c:v>
                </c:pt>
                <c:pt idx="2">
                  <c:v>20.843</c:v>
                </c:pt>
                <c:pt idx="3">
                  <c:v>16.899000000000001</c:v>
                </c:pt>
                <c:pt idx="4">
                  <c:v>29.087999999999997</c:v>
                </c:pt>
              </c:numCache>
            </c:numRef>
          </c:val>
        </c:ser>
        <c:ser>
          <c:idx val="2"/>
          <c:order val="2"/>
          <c:tx>
            <c:v>Система</c:v>
          </c:tx>
          <c:marker>
            <c:spPr>
              <a:solidFill>
                <a:srgbClr val="0070C0"/>
              </a:solidFill>
            </c:spPr>
          </c:marker>
          <c:cat>
            <c:numRef>
              <c:f>Лист4!$R$3:$R$7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Лист4!$U$3:$U$7</c:f>
              <c:numCache>
                <c:formatCode>General</c:formatCode>
                <c:ptCount val="5"/>
                <c:pt idx="0">
                  <c:v>15.403</c:v>
                </c:pt>
                <c:pt idx="1">
                  <c:v>18.544999999999998</c:v>
                </c:pt>
                <c:pt idx="2">
                  <c:v>27.507000000000001</c:v>
                </c:pt>
                <c:pt idx="3">
                  <c:v>38.190000000000005</c:v>
                </c:pt>
                <c:pt idx="4">
                  <c:v>41.939</c:v>
                </c:pt>
              </c:numCache>
            </c:numRef>
          </c:val>
        </c:ser>
        <c:dLbls/>
        <c:marker val="1"/>
        <c:axId val="38306176"/>
        <c:axId val="38308480"/>
      </c:lineChart>
      <c:catAx>
        <c:axId val="38306176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lang="ru-RU" sz="1100" b="1" i="0" u="none" strike="noStrike" kern="1200" baseline="0">
                    <a:solidFill>
                      <a:srgbClr val="53151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Demi" charset="0"/>
                    <a:ea typeface="+mn-ea"/>
                    <a:cs typeface="Arial" pitchFamily="34" charset="0"/>
                  </a:defRPr>
                </a:pPr>
                <a:r>
                  <a:rPr lang="ru-RU" sz="1100" b="1" i="0" u="none" strike="noStrike" kern="1200" baseline="0">
                    <a:solidFill>
                      <a:srgbClr val="53151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Demi" charset="0"/>
                    <a:ea typeface="+mn-ea"/>
                    <a:cs typeface="Arial" pitchFamily="34" charset="0"/>
                  </a:rPr>
                  <a:t>Года</a:t>
                </a:r>
              </a:p>
            </c:rich>
          </c:tx>
          <c:layout>
            <c:manualLayout>
              <c:xMode val="edge"/>
              <c:yMode val="edge"/>
              <c:x val="0.8958620689655169"/>
              <c:y val="0.89253393665158409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38308480"/>
        <c:crosses val="autoZero"/>
        <c:auto val="1"/>
        <c:lblAlgn val="ctr"/>
        <c:lblOffset val="100"/>
        <c:tickLblSkip val="1"/>
        <c:tickMarkSkip val="1"/>
      </c:catAx>
      <c:valAx>
        <c:axId val="38308480"/>
        <c:scaling>
          <c:orientation val="minMax"/>
          <c:min val="9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 lang="ru-RU" sz="1100" b="1" i="0" u="none" strike="noStrike" kern="1200" baseline="0">
                    <a:solidFill>
                      <a:srgbClr val="53151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Demi" charset="0"/>
                    <a:ea typeface="+mn-ea"/>
                    <a:cs typeface="Arial" pitchFamily="34" charset="0"/>
                  </a:defRPr>
                </a:pPr>
                <a:r>
                  <a:rPr lang="ru-RU" sz="1100" b="1" i="0" u="none" strike="noStrike" kern="1200" baseline="0" dirty="0" err="1" smtClean="0">
                    <a:solidFill>
                      <a:srgbClr val="53151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Demi" charset="0"/>
                    <a:ea typeface="+mn-ea"/>
                    <a:cs typeface="Arial" pitchFamily="34" charset="0"/>
                  </a:rPr>
                  <a:t>тыс.руб</a:t>
                </a:r>
                <a:r>
                  <a:rPr lang="ru-RU" sz="1100" b="1" i="0" u="none" strike="noStrike" kern="1200" baseline="0" dirty="0" smtClean="0">
                    <a:solidFill>
                      <a:srgbClr val="53151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Demi" charset="0"/>
                    <a:ea typeface="+mn-ea"/>
                    <a:cs typeface="Arial" pitchFamily="34" charset="0"/>
                  </a:rPr>
                  <a:t>./</a:t>
                </a:r>
                <a:r>
                  <a:rPr lang="ru-RU" sz="1100" b="1" i="0" u="none" strike="noStrike" kern="1200" baseline="0" dirty="0" err="1" smtClean="0">
                    <a:solidFill>
                      <a:srgbClr val="53151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Demi" charset="0"/>
                    <a:ea typeface="+mn-ea"/>
                    <a:cs typeface="Arial" pitchFamily="34" charset="0"/>
                  </a:rPr>
                  <a:t>кв.м</a:t>
                </a:r>
                <a:endParaRPr lang="ru-RU" sz="1100" b="1" i="0" u="none" strike="noStrike" kern="1200" baseline="0" dirty="0">
                  <a:solidFill>
                    <a:srgbClr val="53151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Demi" charset="0"/>
                  <a:ea typeface="+mn-ea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1.4751740457347206E-3"/>
              <c:y val="6.1085974307032082E-2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38306176"/>
        <c:crosses val="autoZero"/>
        <c:crossBetween val="midCat"/>
        <c:majorUnit val="9"/>
      </c:valAx>
      <c:spPr>
        <a:ln>
          <a:solidFill>
            <a:srgbClr val="F07F09"/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 lang="ru-RU" sz="1100" b="1" kern="120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  <a:ea typeface="+mn-ea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lang="ru-RU" sz="1100" b="1" kern="120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  <a:ea typeface="+mn-ea"/>
                <a:cs typeface="Arial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lang="ru-RU" sz="1100" b="1" kern="120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  <a:ea typeface="+mn-ea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86731728444430201"/>
          <c:y val="0.44796380090497706"/>
          <c:w val="0.12785508594009001"/>
          <c:h val="0.47298356806151803"/>
        </c:manualLayout>
      </c:layout>
      <c:txPr>
        <a:bodyPr/>
        <a:lstStyle/>
        <a:p>
          <a:pPr>
            <a:defRPr lang="ru-RU" sz="1800" b="0" kern="1200">
              <a:solidFill>
                <a:srgbClr val="5315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charset="0"/>
              <a:ea typeface="+mn-ea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spPr>
    <a:ln>
      <a:solidFill>
        <a:srgbClr val="F07F09"/>
      </a:solidFill>
    </a:ln>
  </c:spPr>
  <c:externalData r:id="rId2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132DEE-77E8-493C-9FD2-AAAA91C8B759}" type="doc">
      <dgm:prSet loTypeId="urn:microsoft.com/office/officeart/2005/8/layout/cycle8" loCatId="cycle" qsTypeId="urn:microsoft.com/office/officeart/2005/8/quickstyle/3d9" qsCatId="3D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F93FA0CA-A89D-423B-99A6-622A6472B399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400" dirty="0" smtClean="0">
              <a:solidFill>
                <a:srgbClr val="53151C"/>
              </a:solidFill>
            </a:rPr>
            <a:t>Принтеры матричные</a:t>
          </a:r>
        </a:p>
      </dgm:t>
    </dgm:pt>
    <dgm:pt modelId="{D956FA79-EDD6-4432-8BB9-205B251293EF}" type="parTrans" cxnId="{E4EEBADD-B943-4199-BA74-B93470CCD17A}">
      <dgm:prSet/>
      <dgm:spPr/>
      <dgm:t>
        <a:bodyPr/>
        <a:lstStyle/>
        <a:p>
          <a:endParaRPr lang="ru-RU"/>
        </a:p>
      </dgm:t>
    </dgm:pt>
    <dgm:pt modelId="{95FA3BE8-CABC-4A56-B08B-A6A6D729FFED}" type="sibTrans" cxnId="{E4EEBADD-B943-4199-BA74-B93470CCD17A}">
      <dgm:prSet/>
      <dgm:spPr/>
      <dgm:t>
        <a:bodyPr/>
        <a:lstStyle/>
        <a:p>
          <a:endParaRPr lang="ru-RU"/>
        </a:p>
      </dgm:t>
    </dgm:pt>
    <dgm:pt modelId="{6BDBA197-23A9-49D2-AA89-DBE0AF1080D5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rgbClr val="53151C"/>
              </a:solidFill>
            </a:rPr>
            <a:t>Уничтожители</a:t>
          </a:r>
          <a:r>
            <a:rPr lang="ru-RU" dirty="0" smtClean="0"/>
            <a:t> </a:t>
          </a:r>
          <a:r>
            <a:rPr lang="ru-RU" dirty="0" smtClean="0">
              <a:solidFill>
                <a:srgbClr val="53151C"/>
              </a:solidFill>
            </a:rPr>
            <a:t>бумаг</a:t>
          </a:r>
          <a:endParaRPr lang="ru-RU" sz="1800" dirty="0"/>
        </a:p>
      </dgm:t>
    </dgm:pt>
    <dgm:pt modelId="{F3782F67-5D88-4C56-A8D2-417FA9EC70EE}" type="parTrans" cxnId="{115C09C5-40E2-4D06-A91B-6BE5238023CD}">
      <dgm:prSet/>
      <dgm:spPr/>
      <dgm:t>
        <a:bodyPr/>
        <a:lstStyle/>
        <a:p>
          <a:endParaRPr lang="ru-RU"/>
        </a:p>
      </dgm:t>
    </dgm:pt>
    <dgm:pt modelId="{7D66A387-97AD-4033-8E9A-E3A863E0DFF5}" type="sibTrans" cxnId="{115C09C5-40E2-4D06-A91B-6BE5238023CD}">
      <dgm:prSet/>
      <dgm:spPr/>
      <dgm:t>
        <a:bodyPr/>
        <a:lstStyle/>
        <a:p>
          <a:endParaRPr lang="ru-RU"/>
        </a:p>
      </dgm:t>
    </dgm:pt>
    <dgm:pt modelId="{4E74D41E-D9A1-4E83-B0A3-4D6D10D336D8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400" dirty="0" smtClean="0">
              <a:solidFill>
                <a:srgbClr val="53151C"/>
              </a:solidFill>
            </a:rPr>
            <a:t>Принтеры</a:t>
          </a:r>
          <a:r>
            <a:rPr lang="ru-RU" sz="2400" b="0" spc="300" dirty="0" smtClean="0">
              <a:solidFill>
                <a:srgbClr val="53151C"/>
              </a:solidFill>
              <a:effectLst/>
              <a:latin typeface="Franklin Gothic Demi" pitchFamily="34" charset="0"/>
            </a:rPr>
            <a:t> </a:t>
          </a:r>
          <a:r>
            <a:rPr lang="ru-RU" sz="2400" dirty="0" smtClean="0">
              <a:solidFill>
                <a:srgbClr val="53151C"/>
              </a:solidFill>
            </a:rPr>
            <a:t>струйные</a:t>
          </a:r>
          <a:endParaRPr lang="ru-RU" sz="2400" dirty="0">
            <a:solidFill>
              <a:srgbClr val="53151C"/>
            </a:solidFill>
          </a:endParaRPr>
        </a:p>
      </dgm:t>
    </dgm:pt>
    <dgm:pt modelId="{69D7014E-FF8A-4014-AA82-E4BC715278BA}" type="parTrans" cxnId="{D9F81CA9-0448-4510-ACC8-EB019D02E3A1}">
      <dgm:prSet/>
      <dgm:spPr/>
      <dgm:t>
        <a:bodyPr/>
        <a:lstStyle/>
        <a:p>
          <a:endParaRPr lang="ru-RU"/>
        </a:p>
      </dgm:t>
    </dgm:pt>
    <dgm:pt modelId="{73E5C3CB-5138-4A87-AB2F-828BEF559DE5}" type="sibTrans" cxnId="{D9F81CA9-0448-4510-ACC8-EB019D02E3A1}">
      <dgm:prSet/>
      <dgm:spPr/>
      <dgm:t>
        <a:bodyPr/>
        <a:lstStyle/>
        <a:p>
          <a:endParaRPr lang="ru-RU"/>
        </a:p>
      </dgm:t>
    </dgm:pt>
    <dgm:pt modelId="{7FFEC85F-3976-4368-B2D4-3CC43EAA4215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rgbClr val="53151C"/>
              </a:solidFill>
            </a:rPr>
            <a:t>Сканеры</a:t>
          </a:r>
        </a:p>
      </dgm:t>
    </dgm:pt>
    <dgm:pt modelId="{644E267A-05FC-4F2C-A149-85D8942B6BF0}" type="parTrans" cxnId="{2D21C473-A173-4FA4-9535-161F258DF834}">
      <dgm:prSet/>
      <dgm:spPr/>
      <dgm:t>
        <a:bodyPr/>
        <a:lstStyle/>
        <a:p>
          <a:endParaRPr lang="ru-RU"/>
        </a:p>
      </dgm:t>
    </dgm:pt>
    <dgm:pt modelId="{AC6EFF1B-D1D2-4C8A-8317-FA9BFC1B9EA8}" type="sibTrans" cxnId="{2D21C473-A173-4FA4-9535-161F258DF834}">
      <dgm:prSet/>
      <dgm:spPr/>
      <dgm:t>
        <a:bodyPr/>
        <a:lstStyle/>
        <a:p>
          <a:endParaRPr lang="ru-RU"/>
        </a:p>
      </dgm:t>
    </dgm:pt>
    <dgm:pt modelId="{277E63BC-75C3-4F81-9C2E-1668F5233171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Принтеры- </a:t>
          </a:r>
          <a:r>
            <a:rPr lang="ru-RU" dirty="0" smtClean="0">
              <a:solidFill>
                <a:srgbClr val="53151C"/>
              </a:solidFill>
            </a:rPr>
            <a:t>сканеры</a:t>
          </a:r>
          <a:endParaRPr lang="ru-RU" dirty="0">
            <a:solidFill>
              <a:srgbClr val="53151C"/>
            </a:solidFill>
          </a:endParaRPr>
        </a:p>
      </dgm:t>
    </dgm:pt>
    <dgm:pt modelId="{13E678C3-3814-4B54-A3F8-BDE28A15DA94}" type="parTrans" cxnId="{9953FF95-393C-4581-B8B6-C591A7B7995B}">
      <dgm:prSet/>
      <dgm:spPr/>
      <dgm:t>
        <a:bodyPr/>
        <a:lstStyle/>
        <a:p>
          <a:endParaRPr lang="ru-RU"/>
        </a:p>
      </dgm:t>
    </dgm:pt>
    <dgm:pt modelId="{E9C7FDFD-BFA2-49B6-8D88-9E550B669F2D}" type="sibTrans" cxnId="{9953FF95-393C-4581-B8B6-C591A7B7995B}">
      <dgm:prSet/>
      <dgm:spPr/>
      <dgm:t>
        <a:bodyPr/>
        <a:lstStyle/>
        <a:p>
          <a:endParaRPr lang="ru-RU"/>
        </a:p>
      </dgm:t>
    </dgm:pt>
    <dgm:pt modelId="{C8125B48-5C65-47F6-9D92-E14DB853E6D4}" type="pres">
      <dgm:prSet presAssocID="{08132DEE-77E8-493C-9FD2-AAAA91C8B75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D6B552-9A87-4334-9EA7-4B6EF949FA1E}" type="pres">
      <dgm:prSet presAssocID="{08132DEE-77E8-493C-9FD2-AAAA91C8B759}" presName="wedge1" presStyleLbl="node1" presStyleIdx="0" presStyleCnt="5"/>
      <dgm:spPr/>
      <dgm:t>
        <a:bodyPr/>
        <a:lstStyle/>
        <a:p>
          <a:endParaRPr lang="ru-RU"/>
        </a:p>
      </dgm:t>
    </dgm:pt>
    <dgm:pt modelId="{F18C5855-E068-41EE-AA32-3AF9EAB2CAD7}" type="pres">
      <dgm:prSet presAssocID="{08132DEE-77E8-493C-9FD2-AAAA91C8B759}" presName="dummy1a" presStyleCnt="0"/>
      <dgm:spPr/>
      <dgm:t>
        <a:bodyPr/>
        <a:lstStyle/>
        <a:p>
          <a:endParaRPr lang="ru-RU"/>
        </a:p>
      </dgm:t>
    </dgm:pt>
    <dgm:pt modelId="{5181B2C6-B012-46CE-B237-F0E3ED176566}" type="pres">
      <dgm:prSet presAssocID="{08132DEE-77E8-493C-9FD2-AAAA91C8B759}" presName="dummy1b" presStyleCnt="0"/>
      <dgm:spPr/>
      <dgm:t>
        <a:bodyPr/>
        <a:lstStyle/>
        <a:p>
          <a:endParaRPr lang="ru-RU"/>
        </a:p>
      </dgm:t>
    </dgm:pt>
    <dgm:pt modelId="{59E40926-3311-4F29-BF12-A0BC375C9CF3}" type="pres">
      <dgm:prSet presAssocID="{08132DEE-77E8-493C-9FD2-AAAA91C8B759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2976F-2D29-4485-8008-CCE54D76E45F}" type="pres">
      <dgm:prSet presAssocID="{08132DEE-77E8-493C-9FD2-AAAA91C8B759}" presName="wedge2" presStyleLbl="node1" presStyleIdx="1" presStyleCnt="5"/>
      <dgm:spPr/>
      <dgm:t>
        <a:bodyPr/>
        <a:lstStyle/>
        <a:p>
          <a:endParaRPr lang="ru-RU"/>
        </a:p>
      </dgm:t>
    </dgm:pt>
    <dgm:pt modelId="{48748395-83D1-4CB9-AF59-3B09968411DB}" type="pres">
      <dgm:prSet presAssocID="{08132DEE-77E8-493C-9FD2-AAAA91C8B759}" presName="dummy2a" presStyleCnt="0"/>
      <dgm:spPr/>
      <dgm:t>
        <a:bodyPr/>
        <a:lstStyle/>
        <a:p>
          <a:endParaRPr lang="ru-RU"/>
        </a:p>
      </dgm:t>
    </dgm:pt>
    <dgm:pt modelId="{80155CE9-B123-4F50-8043-E21A59B4D627}" type="pres">
      <dgm:prSet presAssocID="{08132DEE-77E8-493C-9FD2-AAAA91C8B759}" presName="dummy2b" presStyleCnt="0"/>
      <dgm:spPr/>
      <dgm:t>
        <a:bodyPr/>
        <a:lstStyle/>
        <a:p>
          <a:endParaRPr lang="ru-RU"/>
        </a:p>
      </dgm:t>
    </dgm:pt>
    <dgm:pt modelId="{7E4B702C-0FED-43C9-A6F6-5F3C75D96FA1}" type="pres">
      <dgm:prSet presAssocID="{08132DEE-77E8-493C-9FD2-AAAA91C8B759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C9DC21-D65E-47C1-87DE-CF46A20B4BD5}" type="pres">
      <dgm:prSet presAssocID="{08132DEE-77E8-493C-9FD2-AAAA91C8B759}" presName="wedge3" presStyleLbl="node1" presStyleIdx="2" presStyleCnt="5" custLinFactNeighborX="-760" custLinFactNeighborY="983"/>
      <dgm:spPr/>
      <dgm:t>
        <a:bodyPr/>
        <a:lstStyle/>
        <a:p>
          <a:endParaRPr lang="ru-RU"/>
        </a:p>
      </dgm:t>
    </dgm:pt>
    <dgm:pt modelId="{8F1EC6D2-AC78-4AAF-9DB5-4D46C8EE05FC}" type="pres">
      <dgm:prSet presAssocID="{08132DEE-77E8-493C-9FD2-AAAA91C8B759}" presName="dummy3a" presStyleCnt="0"/>
      <dgm:spPr/>
      <dgm:t>
        <a:bodyPr/>
        <a:lstStyle/>
        <a:p>
          <a:endParaRPr lang="ru-RU"/>
        </a:p>
      </dgm:t>
    </dgm:pt>
    <dgm:pt modelId="{378963C8-0F4B-4A71-AA2F-AC39139DF344}" type="pres">
      <dgm:prSet presAssocID="{08132DEE-77E8-493C-9FD2-AAAA91C8B759}" presName="dummy3b" presStyleCnt="0"/>
      <dgm:spPr/>
      <dgm:t>
        <a:bodyPr/>
        <a:lstStyle/>
        <a:p>
          <a:endParaRPr lang="ru-RU"/>
        </a:p>
      </dgm:t>
    </dgm:pt>
    <dgm:pt modelId="{B846F96A-4FC5-4487-B1A4-D92ABD4A2048}" type="pres">
      <dgm:prSet presAssocID="{08132DEE-77E8-493C-9FD2-AAAA91C8B759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1092D-B83A-4EA2-9054-209806FB0130}" type="pres">
      <dgm:prSet presAssocID="{08132DEE-77E8-493C-9FD2-AAAA91C8B759}" presName="wedge4" presStyleLbl="node1" presStyleIdx="3" presStyleCnt="5"/>
      <dgm:spPr/>
      <dgm:t>
        <a:bodyPr/>
        <a:lstStyle/>
        <a:p>
          <a:endParaRPr lang="ru-RU"/>
        </a:p>
      </dgm:t>
    </dgm:pt>
    <dgm:pt modelId="{CF3636A5-AFE8-4C2F-A3F2-39D115BE314E}" type="pres">
      <dgm:prSet presAssocID="{08132DEE-77E8-493C-9FD2-AAAA91C8B759}" presName="dummy4a" presStyleCnt="0"/>
      <dgm:spPr/>
      <dgm:t>
        <a:bodyPr/>
        <a:lstStyle/>
        <a:p>
          <a:endParaRPr lang="ru-RU"/>
        </a:p>
      </dgm:t>
    </dgm:pt>
    <dgm:pt modelId="{5F4595A8-DE7A-4C6D-8B16-AF94EB8F9C82}" type="pres">
      <dgm:prSet presAssocID="{08132DEE-77E8-493C-9FD2-AAAA91C8B759}" presName="dummy4b" presStyleCnt="0"/>
      <dgm:spPr/>
      <dgm:t>
        <a:bodyPr/>
        <a:lstStyle/>
        <a:p>
          <a:endParaRPr lang="ru-RU"/>
        </a:p>
      </dgm:t>
    </dgm:pt>
    <dgm:pt modelId="{70BFE106-EC43-47F2-BE8D-F12C1C2037D7}" type="pres">
      <dgm:prSet presAssocID="{08132DEE-77E8-493C-9FD2-AAAA91C8B759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E9160-5367-414C-AA51-00D178A5C41A}" type="pres">
      <dgm:prSet presAssocID="{08132DEE-77E8-493C-9FD2-AAAA91C8B759}" presName="wedge5" presStyleLbl="node1" presStyleIdx="4" presStyleCnt="5"/>
      <dgm:spPr/>
      <dgm:t>
        <a:bodyPr/>
        <a:lstStyle/>
        <a:p>
          <a:endParaRPr lang="ru-RU"/>
        </a:p>
      </dgm:t>
    </dgm:pt>
    <dgm:pt modelId="{49897A03-4467-4BDB-ACBA-28FC29DE17A4}" type="pres">
      <dgm:prSet presAssocID="{08132DEE-77E8-493C-9FD2-AAAA91C8B759}" presName="dummy5a" presStyleCnt="0"/>
      <dgm:spPr/>
      <dgm:t>
        <a:bodyPr/>
        <a:lstStyle/>
        <a:p>
          <a:endParaRPr lang="ru-RU"/>
        </a:p>
      </dgm:t>
    </dgm:pt>
    <dgm:pt modelId="{00FFB07C-EEB7-4592-A191-CA876DB15EE5}" type="pres">
      <dgm:prSet presAssocID="{08132DEE-77E8-493C-9FD2-AAAA91C8B759}" presName="dummy5b" presStyleCnt="0"/>
      <dgm:spPr/>
      <dgm:t>
        <a:bodyPr/>
        <a:lstStyle/>
        <a:p>
          <a:endParaRPr lang="ru-RU"/>
        </a:p>
      </dgm:t>
    </dgm:pt>
    <dgm:pt modelId="{55D5E421-C9F6-4BC4-A1CF-DBDE1414D056}" type="pres">
      <dgm:prSet presAssocID="{08132DEE-77E8-493C-9FD2-AAAA91C8B759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DDF0C2-828E-4F17-BADC-D77A8A694AC7}" type="pres">
      <dgm:prSet presAssocID="{95FA3BE8-CABC-4A56-B08B-A6A6D729FFED}" presName="arrowWedge1" presStyleLbl="fgSibTrans2D1" presStyleIdx="0" presStyleCnt="5"/>
      <dgm:spPr>
        <a:solidFill>
          <a:schemeClr val="accent1">
            <a:lumMod val="20000"/>
            <a:lumOff val="80000"/>
          </a:schemeClr>
        </a:solidFill>
        <a:ln>
          <a:solidFill>
            <a:srgbClr val="532215"/>
          </a:solidFill>
        </a:ln>
      </dgm:spPr>
      <dgm:t>
        <a:bodyPr/>
        <a:lstStyle/>
        <a:p>
          <a:endParaRPr lang="ru-RU"/>
        </a:p>
      </dgm:t>
    </dgm:pt>
    <dgm:pt modelId="{19D57282-0BB5-431D-B7FF-42799DB76091}" type="pres">
      <dgm:prSet presAssocID="{7D66A387-97AD-4033-8E9A-E3A863E0DFF5}" presName="arrowWedge2" presStyleLbl="fgSibTrans2D1" presStyleIdx="1" presStyleCnt="5"/>
      <dgm:spPr>
        <a:solidFill>
          <a:schemeClr val="accent1">
            <a:lumMod val="20000"/>
            <a:lumOff val="80000"/>
          </a:schemeClr>
        </a:solidFill>
        <a:ln>
          <a:solidFill>
            <a:srgbClr val="532215"/>
          </a:solidFill>
        </a:ln>
      </dgm:spPr>
      <dgm:t>
        <a:bodyPr/>
        <a:lstStyle/>
        <a:p>
          <a:endParaRPr lang="ru-RU"/>
        </a:p>
      </dgm:t>
    </dgm:pt>
    <dgm:pt modelId="{D6336DAF-3C74-4DD3-98BB-BDA2092438D5}" type="pres">
      <dgm:prSet presAssocID="{73E5C3CB-5138-4A87-AB2F-828BEF559DE5}" presName="arrowWedge3" presStyleLbl="fgSibTrans2D1" presStyleIdx="2" presStyleCnt="5" custLinFactNeighborX="501" custLinFactNeighborY="170"/>
      <dgm:spPr>
        <a:solidFill>
          <a:schemeClr val="accent1">
            <a:lumMod val="20000"/>
            <a:lumOff val="80000"/>
          </a:schemeClr>
        </a:solidFill>
        <a:ln>
          <a:solidFill>
            <a:srgbClr val="532215"/>
          </a:solidFill>
        </a:ln>
      </dgm:spPr>
      <dgm:t>
        <a:bodyPr/>
        <a:lstStyle/>
        <a:p>
          <a:endParaRPr lang="ru-RU"/>
        </a:p>
      </dgm:t>
    </dgm:pt>
    <dgm:pt modelId="{2A59478C-0F37-4482-83E7-FAEF5E139FB6}" type="pres">
      <dgm:prSet presAssocID="{AC6EFF1B-D1D2-4C8A-8317-FA9BFC1B9EA8}" presName="arrowWedge4" presStyleLbl="fgSibTrans2D1" presStyleIdx="3" presStyleCnt="5"/>
      <dgm:spPr>
        <a:solidFill>
          <a:schemeClr val="accent1">
            <a:lumMod val="20000"/>
            <a:lumOff val="80000"/>
          </a:schemeClr>
        </a:solidFill>
        <a:ln>
          <a:solidFill>
            <a:srgbClr val="532215"/>
          </a:solidFill>
        </a:ln>
      </dgm:spPr>
      <dgm:t>
        <a:bodyPr/>
        <a:lstStyle/>
        <a:p>
          <a:endParaRPr lang="ru-RU"/>
        </a:p>
      </dgm:t>
    </dgm:pt>
    <dgm:pt modelId="{E8924D20-1270-481D-B86F-7BD5C55A3ABD}" type="pres">
      <dgm:prSet presAssocID="{E9C7FDFD-BFA2-49B6-8D88-9E550B669F2D}" presName="arrowWedge5" presStyleLbl="fgSibTrans2D1" presStyleIdx="4" presStyleCnt="5"/>
      <dgm:spPr>
        <a:solidFill>
          <a:schemeClr val="accent1">
            <a:lumMod val="20000"/>
            <a:lumOff val="80000"/>
          </a:schemeClr>
        </a:solidFill>
        <a:ln>
          <a:solidFill>
            <a:srgbClr val="532215"/>
          </a:solidFill>
        </a:ln>
      </dgm:spPr>
      <dgm:t>
        <a:bodyPr/>
        <a:lstStyle/>
        <a:p>
          <a:endParaRPr lang="ru-RU"/>
        </a:p>
      </dgm:t>
    </dgm:pt>
  </dgm:ptLst>
  <dgm:cxnLst>
    <dgm:cxn modelId="{79E9CFCD-719D-2F43-B9D0-03CD1DD081E6}" type="presOf" srcId="{6BDBA197-23A9-49D2-AA89-DBE0AF1080D5}" destId="{2FF2976F-2D29-4485-8008-CCE54D76E45F}" srcOrd="0" destOrd="0" presId="urn:microsoft.com/office/officeart/2005/8/layout/cycle8"/>
    <dgm:cxn modelId="{28C6337D-849A-7144-8CEE-7D09888F41FF}" type="presOf" srcId="{277E63BC-75C3-4F81-9C2E-1668F5233171}" destId="{55D5E421-C9F6-4BC4-A1CF-DBDE1414D056}" srcOrd="1" destOrd="0" presId="urn:microsoft.com/office/officeart/2005/8/layout/cycle8"/>
    <dgm:cxn modelId="{115C09C5-40E2-4D06-A91B-6BE5238023CD}" srcId="{08132DEE-77E8-493C-9FD2-AAAA91C8B759}" destId="{6BDBA197-23A9-49D2-AA89-DBE0AF1080D5}" srcOrd="1" destOrd="0" parTransId="{F3782F67-5D88-4C56-A8D2-417FA9EC70EE}" sibTransId="{7D66A387-97AD-4033-8E9A-E3A863E0DFF5}"/>
    <dgm:cxn modelId="{E4EEBADD-B943-4199-BA74-B93470CCD17A}" srcId="{08132DEE-77E8-493C-9FD2-AAAA91C8B759}" destId="{F93FA0CA-A89D-423B-99A6-622A6472B399}" srcOrd="0" destOrd="0" parTransId="{D956FA79-EDD6-4432-8BB9-205B251293EF}" sibTransId="{95FA3BE8-CABC-4A56-B08B-A6A6D729FFED}"/>
    <dgm:cxn modelId="{94822138-9206-CC42-8206-FB12A4805C3A}" type="presOf" srcId="{4E74D41E-D9A1-4E83-B0A3-4D6D10D336D8}" destId="{B846F96A-4FC5-4487-B1A4-D92ABD4A2048}" srcOrd="1" destOrd="0" presId="urn:microsoft.com/office/officeart/2005/8/layout/cycle8"/>
    <dgm:cxn modelId="{EA0BAA44-5E91-2E4F-A336-428E40BA6AC0}" type="presOf" srcId="{6BDBA197-23A9-49D2-AA89-DBE0AF1080D5}" destId="{7E4B702C-0FED-43C9-A6F6-5F3C75D96FA1}" srcOrd="1" destOrd="0" presId="urn:microsoft.com/office/officeart/2005/8/layout/cycle8"/>
    <dgm:cxn modelId="{80B38018-24B3-804A-A11D-CBA0DE8846C0}" type="presOf" srcId="{7FFEC85F-3976-4368-B2D4-3CC43EAA4215}" destId="{70BFE106-EC43-47F2-BE8D-F12C1C2037D7}" srcOrd="1" destOrd="0" presId="urn:microsoft.com/office/officeart/2005/8/layout/cycle8"/>
    <dgm:cxn modelId="{9BA426EA-2551-8D4C-9FCE-39753477C502}" type="presOf" srcId="{277E63BC-75C3-4F81-9C2E-1668F5233171}" destId="{1F0E9160-5367-414C-AA51-00D178A5C41A}" srcOrd="0" destOrd="0" presId="urn:microsoft.com/office/officeart/2005/8/layout/cycle8"/>
    <dgm:cxn modelId="{30E73912-1FC5-2445-9F09-42BCCF408968}" type="presOf" srcId="{7FFEC85F-3976-4368-B2D4-3CC43EAA4215}" destId="{D451092D-B83A-4EA2-9054-209806FB0130}" srcOrd="0" destOrd="0" presId="urn:microsoft.com/office/officeart/2005/8/layout/cycle8"/>
    <dgm:cxn modelId="{D9F81CA9-0448-4510-ACC8-EB019D02E3A1}" srcId="{08132DEE-77E8-493C-9FD2-AAAA91C8B759}" destId="{4E74D41E-D9A1-4E83-B0A3-4D6D10D336D8}" srcOrd="2" destOrd="0" parTransId="{69D7014E-FF8A-4014-AA82-E4BC715278BA}" sibTransId="{73E5C3CB-5138-4A87-AB2F-828BEF559DE5}"/>
    <dgm:cxn modelId="{4635A2B5-D845-3D4D-9DB5-87315C6E04BD}" type="presOf" srcId="{4E74D41E-D9A1-4E83-B0A3-4D6D10D336D8}" destId="{3EC9DC21-D65E-47C1-87DE-CF46A20B4BD5}" srcOrd="0" destOrd="0" presId="urn:microsoft.com/office/officeart/2005/8/layout/cycle8"/>
    <dgm:cxn modelId="{BB74D783-8AEB-4E43-80F0-30D7010C154C}" type="presOf" srcId="{F93FA0CA-A89D-423B-99A6-622A6472B399}" destId="{9DD6B552-9A87-4334-9EA7-4B6EF949FA1E}" srcOrd="0" destOrd="0" presId="urn:microsoft.com/office/officeart/2005/8/layout/cycle8"/>
    <dgm:cxn modelId="{2D21C473-A173-4FA4-9535-161F258DF834}" srcId="{08132DEE-77E8-493C-9FD2-AAAA91C8B759}" destId="{7FFEC85F-3976-4368-B2D4-3CC43EAA4215}" srcOrd="3" destOrd="0" parTransId="{644E267A-05FC-4F2C-A149-85D8942B6BF0}" sibTransId="{AC6EFF1B-D1D2-4C8A-8317-FA9BFC1B9EA8}"/>
    <dgm:cxn modelId="{1FBF855F-2397-CF4E-96FA-936EC689AE38}" type="presOf" srcId="{F93FA0CA-A89D-423B-99A6-622A6472B399}" destId="{59E40926-3311-4F29-BF12-A0BC375C9CF3}" srcOrd="1" destOrd="0" presId="urn:microsoft.com/office/officeart/2005/8/layout/cycle8"/>
    <dgm:cxn modelId="{8679AF19-71FB-1D42-BFC9-F7E75E10A857}" type="presOf" srcId="{08132DEE-77E8-493C-9FD2-AAAA91C8B759}" destId="{C8125B48-5C65-47F6-9D92-E14DB853E6D4}" srcOrd="0" destOrd="0" presId="urn:microsoft.com/office/officeart/2005/8/layout/cycle8"/>
    <dgm:cxn modelId="{9953FF95-393C-4581-B8B6-C591A7B7995B}" srcId="{08132DEE-77E8-493C-9FD2-AAAA91C8B759}" destId="{277E63BC-75C3-4F81-9C2E-1668F5233171}" srcOrd="4" destOrd="0" parTransId="{13E678C3-3814-4B54-A3F8-BDE28A15DA94}" sibTransId="{E9C7FDFD-BFA2-49B6-8D88-9E550B669F2D}"/>
    <dgm:cxn modelId="{F95C1386-E49F-754E-868C-FABA8A037F30}" type="presParOf" srcId="{C8125B48-5C65-47F6-9D92-E14DB853E6D4}" destId="{9DD6B552-9A87-4334-9EA7-4B6EF949FA1E}" srcOrd="0" destOrd="0" presId="urn:microsoft.com/office/officeart/2005/8/layout/cycle8"/>
    <dgm:cxn modelId="{4249CFCF-FB8A-5A48-B90C-4F0EF4824889}" type="presParOf" srcId="{C8125B48-5C65-47F6-9D92-E14DB853E6D4}" destId="{F18C5855-E068-41EE-AA32-3AF9EAB2CAD7}" srcOrd="1" destOrd="0" presId="urn:microsoft.com/office/officeart/2005/8/layout/cycle8"/>
    <dgm:cxn modelId="{4369D8B0-1577-2844-A790-BB7F5AB4AAC5}" type="presParOf" srcId="{C8125B48-5C65-47F6-9D92-E14DB853E6D4}" destId="{5181B2C6-B012-46CE-B237-F0E3ED176566}" srcOrd="2" destOrd="0" presId="urn:microsoft.com/office/officeart/2005/8/layout/cycle8"/>
    <dgm:cxn modelId="{A0E5A968-A808-E040-BECA-421F8B34F62F}" type="presParOf" srcId="{C8125B48-5C65-47F6-9D92-E14DB853E6D4}" destId="{59E40926-3311-4F29-BF12-A0BC375C9CF3}" srcOrd="3" destOrd="0" presId="urn:microsoft.com/office/officeart/2005/8/layout/cycle8"/>
    <dgm:cxn modelId="{F4202E8A-FB9C-CE4F-A0ED-71102FD86DB0}" type="presParOf" srcId="{C8125B48-5C65-47F6-9D92-E14DB853E6D4}" destId="{2FF2976F-2D29-4485-8008-CCE54D76E45F}" srcOrd="4" destOrd="0" presId="urn:microsoft.com/office/officeart/2005/8/layout/cycle8"/>
    <dgm:cxn modelId="{3959DA5B-76AB-CF4C-8E43-C54033AF4753}" type="presParOf" srcId="{C8125B48-5C65-47F6-9D92-E14DB853E6D4}" destId="{48748395-83D1-4CB9-AF59-3B09968411DB}" srcOrd="5" destOrd="0" presId="urn:microsoft.com/office/officeart/2005/8/layout/cycle8"/>
    <dgm:cxn modelId="{67917320-38F0-5C47-9AF3-347DC7BE68BC}" type="presParOf" srcId="{C8125B48-5C65-47F6-9D92-E14DB853E6D4}" destId="{80155CE9-B123-4F50-8043-E21A59B4D627}" srcOrd="6" destOrd="0" presId="urn:microsoft.com/office/officeart/2005/8/layout/cycle8"/>
    <dgm:cxn modelId="{014983F5-4916-2A42-BFC7-778081A4B69B}" type="presParOf" srcId="{C8125B48-5C65-47F6-9D92-E14DB853E6D4}" destId="{7E4B702C-0FED-43C9-A6F6-5F3C75D96FA1}" srcOrd="7" destOrd="0" presId="urn:microsoft.com/office/officeart/2005/8/layout/cycle8"/>
    <dgm:cxn modelId="{92CE3C0A-672A-B444-B992-908744DF8B60}" type="presParOf" srcId="{C8125B48-5C65-47F6-9D92-E14DB853E6D4}" destId="{3EC9DC21-D65E-47C1-87DE-CF46A20B4BD5}" srcOrd="8" destOrd="0" presId="urn:microsoft.com/office/officeart/2005/8/layout/cycle8"/>
    <dgm:cxn modelId="{CAD2DCA3-C3C6-5841-9E03-C1A2B8A22A41}" type="presParOf" srcId="{C8125B48-5C65-47F6-9D92-E14DB853E6D4}" destId="{8F1EC6D2-AC78-4AAF-9DB5-4D46C8EE05FC}" srcOrd="9" destOrd="0" presId="urn:microsoft.com/office/officeart/2005/8/layout/cycle8"/>
    <dgm:cxn modelId="{5A763CC7-612A-2E4B-968B-E9C5520A675E}" type="presParOf" srcId="{C8125B48-5C65-47F6-9D92-E14DB853E6D4}" destId="{378963C8-0F4B-4A71-AA2F-AC39139DF344}" srcOrd="10" destOrd="0" presId="urn:microsoft.com/office/officeart/2005/8/layout/cycle8"/>
    <dgm:cxn modelId="{5705A96A-F694-BA42-AB64-2D0AD1103D31}" type="presParOf" srcId="{C8125B48-5C65-47F6-9D92-E14DB853E6D4}" destId="{B846F96A-4FC5-4487-B1A4-D92ABD4A2048}" srcOrd="11" destOrd="0" presId="urn:microsoft.com/office/officeart/2005/8/layout/cycle8"/>
    <dgm:cxn modelId="{05745A2C-3BD5-1C44-B022-3C347094E250}" type="presParOf" srcId="{C8125B48-5C65-47F6-9D92-E14DB853E6D4}" destId="{D451092D-B83A-4EA2-9054-209806FB0130}" srcOrd="12" destOrd="0" presId="urn:microsoft.com/office/officeart/2005/8/layout/cycle8"/>
    <dgm:cxn modelId="{7033CAC3-980E-AE44-8EFB-F64A67D7195D}" type="presParOf" srcId="{C8125B48-5C65-47F6-9D92-E14DB853E6D4}" destId="{CF3636A5-AFE8-4C2F-A3F2-39D115BE314E}" srcOrd="13" destOrd="0" presId="urn:microsoft.com/office/officeart/2005/8/layout/cycle8"/>
    <dgm:cxn modelId="{EE3F7CD2-FB5C-5348-8941-DC5F9BB351BA}" type="presParOf" srcId="{C8125B48-5C65-47F6-9D92-E14DB853E6D4}" destId="{5F4595A8-DE7A-4C6D-8B16-AF94EB8F9C82}" srcOrd="14" destOrd="0" presId="urn:microsoft.com/office/officeart/2005/8/layout/cycle8"/>
    <dgm:cxn modelId="{2A80253B-C4C6-E045-A8B2-2D16700247F4}" type="presParOf" srcId="{C8125B48-5C65-47F6-9D92-E14DB853E6D4}" destId="{70BFE106-EC43-47F2-BE8D-F12C1C2037D7}" srcOrd="15" destOrd="0" presId="urn:microsoft.com/office/officeart/2005/8/layout/cycle8"/>
    <dgm:cxn modelId="{E011E01E-7F81-1646-9D1D-FFB19B408245}" type="presParOf" srcId="{C8125B48-5C65-47F6-9D92-E14DB853E6D4}" destId="{1F0E9160-5367-414C-AA51-00D178A5C41A}" srcOrd="16" destOrd="0" presId="urn:microsoft.com/office/officeart/2005/8/layout/cycle8"/>
    <dgm:cxn modelId="{AD04B96A-CBEB-EF4E-8934-50422B7DA937}" type="presParOf" srcId="{C8125B48-5C65-47F6-9D92-E14DB853E6D4}" destId="{49897A03-4467-4BDB-ACBA-28FC29DE17A4}" srcOrd="17" destOrd="0" presId="urn:microsoft.com/office/officeart/2005/8/layout/cycle8"/>
    <dgm:cxn modelId="{28637D2F-8769-F848-B833-508D19A899A5}" type="presParOf" srcId="{C8125B48-5C65-47F6-9D92-E14DB853E6D4}" destId="{00FFB07C-EEB7-4592-A191-CA876DB15EE5}" srcOrd="18" destOrd="0" presId="urn:microsoft.com/office/officeart/2005/8/layout/cycle8"/>
    <dgm:cxn modelId="{AA8715B8-3214-8E4B-A8F5-ABE997790D07}" type="presParOf" srcId="{C8125B48-5C65-47F6-9D92-E14DB853E6D4}" destId="{55D5E421-C9F6-4BC4-A1CF-DBDE1414D056}" srcOrd="19" destOrd="0" presId="urn:microsoft.com/office/officeart/2005/8/layout/cycle8"/>
    <dgm:cxn modelId="{9FCD575F-85D6-6C45-87FD-6FFA69B1A961}" type="presParOf" srcId="{C8125B48-5C65-47F6-9D92-E14DB853E6D4}" destId="{BADDF0C2-828E-4F17-BADC-D77A8A694AC7}" srcOrd="20" destOrd="0" presId="urn:microsoft.com/office/officeart/2005/8/layout/cycle8"/>
    <dgm:cxn modelId="{5AC8CFF2-8F60-FE47-8064-1980C1F3652B}" type="presParOf" srcId="{C8125B48-5C65-47F6-9D92-E14DB853E6D4}" destId="{19D57282-0BB5-431D-B7FF-42799DB76091}" srcOrd="21" destOrd="0" presId="urn:microsoft.com/office/officeart/2005/8/layout/cycle8"/>
    <dgm:cxn modelId="{40C4233C-522E-5646-AB9D-C749705F8078}" type="presParOf" srcId="{C8125B48-5C65-47F6-9D92-E14DB853E6D4}" destId="{D6336DAF-3C74-4DD3-98BB-BDA2092438D5}" srcOrd="22" destOrd="0" presId="urn:microsoft.com/office/officeart/2005/8/layout/cycle8"/>
    <dgm:cxn modelId="{3F1B1B7D-0BF7-3F4A-AFA6-48CEB8AC22C6}" type="presParOf" srcId="{C8125B48-5C65-47F6-9D92-E14DB853E6D4}" destId="{2A59478C-0F37-4482-83E7-FAEF5E139FB6}" srcOrd="23" destOrd="0" presId="urn:microsoft.com/office/officeart/2005/8/layout/cycle8"/>
    <dgm:cxn modelId="{0F515F38-1686-2147-A183-6E341F90BFD7}" type="presParOf" srcId="{C8125B48-5C65-47F6-9D92-E14DB853E6D4}" destId="{E8924D20-1270-481D-B86F-7BD5C55A3ABD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681EC1-6B92-4398-9364-025351BF2F11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141C2C-8251-448D-B85C-5188AAF13639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CC6600"/>
          </a:solidFill>
        </a:ln>
      </dgm:spPr>
      <dgm:t>
        <a:bodyPr/>
        <a:lstStyle/>
        <a:p>
          <a:r>
            <a:rPr lang="ru-RU" sz="2800" b="1" i="1" dirty="0" smtClean="0">
              <a:latin typeface="Arial" pitchFamily="34" charset="0"/>
              <a:cs typeface="Arial" pitchFamily="34" charset="0"/>
            </a:rPr>
            <a:t>До</a:t>
          </a:r>
          <a:endParaRPr lang="ru-RU" sz="2800" b="1" i="1" dirty="0">
            <a:latin typeface="Arial" pitchFamily="34" charset="0"/>
            <a:cs typeface="Arial" pitchFamily="34" charset="0"/>
          </a:endParaRPr>
        </a:p>
      </dgm:t>
    </dgm:pt>
    <dgm:pt modelId="{79EAEC17-AB46-4208-BBEB-24E022F7BBCC}" type="parTrans" cxnId="{A147E4A3-2C05-4393-96E9-6440C1830F6E}">
      <dgm:prSet/>
      <dgm:spPr/>
      <dgm:t>
        <a:bodyPr/>
        <a:lstStyle/>
        <a:p>
          <a:endParaRPr lang="ru-RU"/>
        </a:p>
      </dgm:t>
    </dgm:pt>
    <dgm:pt modelId="{1ADF45AE-D61F-4960-932C-6E17190D3263}" type="sibTrans" cxnId="{A147E4A3-2C05-4393-96E9-6440C1830F6E}">
      <dgm:prSet/>
      <dgm:spPr>
        <a:noFill/>
      </dgm:spPr>
      <dgm:t>
        <a:bodyPr/>
        <a:lstStyle/>
        <a:p>
          <a:endParaRPr lang="ru-RU"/>
        </a:p>
      </dgm:t>
    </dgm:pt>
    <dgm:pt modelId="{B7EF0FD4-E83F-4FBA-9A9E-CB471D4FC65B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CC6600"/>
          </a:solidFill>
        </a:ln>
      </dgm:spPr>
      <dgm:t>
        <a:bodyPr/>
        <a:lstStyle/>
        <a:p>
          <a:r>
            <a:rPr lang="ru-RU" sz="2800" b="1" i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rPr>
            <a:t>После</a:t>
          </a:r>
          <a:endParaRPr lang="ru-RU" sz="2800" b="1" i="1" dirty="0">
            <a:solidFill>
              <a:srgbClr val="A50021"/>
            </a:solidFill>
            <a:latin typeface="Arial" pitchFamily="34" charset="0"/>
            <a:cs typeface="Arial" pitchFamily="34" charset="0"/>
          </a:endParaRPr>
        </a:p>
      </dgm:t>
    </dgm:pt>
    <dgm:pt modelId="{D19D66DB-1804-48FB-A760-12BF6AE4118F}" type="parTrans" cxnId="{2830D001-243F-4A23-B787-C954269D2DC6}">
      <dgm:prSet/>
      <dgm:spPr/>
      <dgm:t>
        <a:bodyPr/>
        <a:lstStyle/>
        <a:p>
          <a:endParaRPr lang="ru-RU"/>
        </a:p>
      </dgm:t>
    </dgm:pt>
    <dgm:pt modelId="{6A7659F8-C769-43DF-89BC-A948CD662AEC}" type="sibTrans" cxnId="{2830D001-243F-4A23-B787-C954269D2DC6}">
      <dgm:prSet/>
      <dgm:spPr/>
      <dgm:t>
        <a:bodyPr/>
        <a:lstStyle/>
        <a:p>
          <a:endParaRPr lang="ru-RU"/>
        </a:p>
      </dgm:t>
    </dgm:pt>
    <dgm:pt modelId="{77058ECB-FB2D-4A71-A677-9CAC63200343}">
      <dgm:prSet phldrT="[Текст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CC6600"/>
          </a:solidFill>
        </a:ln>
      </dgm:spPr>
      <dgm:t>
        <a:bodyPr/>
        <a:lstStyle/>
        <a:p>
          <a:r>
            <a:rPr lang="ru-RU" sz="2800" b="1" i="1" dirty="0" smtClean="0">
              <a:latin typeface="Arial" pitchFamily="34" charset="0"/>
              <a:cs typeface="Arial" pitchFamily="34" charset="0"/>
            </a:rPr>
            <a:t>До</a:t>
          </a:r>
          <a:endParaRPr lang="ru-RU" sz="2800" b="1" i="1" dirty="0">
            <a:latin typeface="Arial" pitchFamily="34" charset="0"/>
            <a:cs typeface="Arial" pitchFamily="34" charset="0"/>
          </a:endParaRPr>
        </a:p>
      </dgm:t>
    </dgm:pt>
    <dgm:pt modelId="{0A689B90-D406-4A1C-B04F-20BD176A2D4B}" type="parTrans" cxnId="{7F5281BC-80AE-4E3B-8610-310B35F89BC2}">
      <dgm:prSet/>
      <dgm:spPr/>
      <dgm:t>
        <a:bodyPr/>
        <a:lstStyle/>
        <a:p>
          <a:endParaRPr lang="ru-RU"/>
        </a:p>
      </dgm:t>
    </dgm:pt>
    <dgm:pt modelId="{3FA60A15-60EB-46FB-AE03-BD727CBCB5C4}" type="sibTrans" cxnId="{7F5281BC-80AE-4E3B-8610-310B35F89BC2}">
      <dgm:prSet/>
      <dgm:spPr>
        <a:noFill/>
      </dgm:spPr>
      <dgm:t>
        <a:bodyPr/>
        <a:lstStyle/>
        <a:p>
          <a:endParaRPr lang="ru-RU"/>
        </a:p>
      </dgm:t>
    </dgm:pt>
    <dgm:pt modelId="{AC48A0BA-7B61-4D2D-B8FA-FAF9BB559A36}">
      <dgm:prSet phldrT="[Текст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rgbClr val="CC6600"/>
          </a:solidFill>
        </a:ln>
      </dgm:spPr>
      <dgm:t>
        <a:bodyPr/>
        <a:lstStyle/>
        <a:p>
          <a:r>
            <a:rPr lang="ru-RU" sz="2800" b="1" i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rPr>
            <a:t>После</a:t>
          </a:r>
          <a:endParaRPr lang="ru-RU" sz="2800" b="1" i="1" dirty="0">
            <a:solidFill>
              <a:srgbClr val="A50021"/>
            </a:solidFill>
            <a:latin typeface="Arial" pitchFamily="34" charset="0"/>
            <a:cs typeface="Arial" pitchFamily="34" charset="0"/>
          </a:endParaRPr>
        </a:p>
      </dgm:t>
    </dgm:pt>
    <dgm:pt modelId="{BEF5B066-392C-425C-9B43-EC9E2A0FCA0D}" type="parTrans" cxnId="{2CDF67AC-0AE2-4E69-8848-C01C6705326D}">
      <dgm:prSet/>
      <dgm:spPr/>
      <dgm:t>
        <a:bodyPr/>
        <a:lstStyle/>
        <a:p>
          <a:endParaRPr lang="ru-RU"/>
        </a:p>
      </dgm:t>
    </dgm:pt>
    <dgm:pt modelId="{5C9ACA8F-E1CA-4520-A838-0EE16E17239B}" type="sibTrans" cxnId="{2CDF67AC-0AE2-4E69-8848-C01C6705326D}">
      <dgm:prSet/>
      <dgm:spPr/>
      <dgm:t>
        <a:bodyPr/>
        <a:lstStyle/>
        <a:p>
          <a:endParaRPr lang="ru-RU"/>
        </a:p>
      </dgm:t>
    </dgm:pt>
    <dgm:pt modelId="{AFCB3BD4-55F6-4C92-999C-DB0C4257DFB3}">
      <dgm:prSet phldrT="[Текст]"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solidFill>
            <a:srgbClr val="CC6600"/>
          </a:solidFill>
        </a:ln>
      </dgm:spPr>
      <dgm:t>
        <a:bodyPr/>
        <a:lstStyle/>
        <a:p>
          <a:r>
            <a:rPr lang="ru-RU" b="1" i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rPr>
            <a:t>План</a:t>
          </a:r>
          <a:endParaRPr lang="ru-RU" b="1" i="1" dirty="0">
            <a:solidFill>
              <a:srgbClr val="A50021"/>
            </a:solidFill>
            <a:latin typeface="Arial" pitchFamily="34" charset="0"/>
            <a:cs typeface="Arial" pitchFamily="34" charset="0"/>
          </a:endParaRPr>
        </a:p>
      </dgm:t>
    </dgm:pt>
    <dgm:pt modelId="{7115FF72-35F3-47F7-89BC-67349136DD59}" type="parTrans" cxnId="{8037A6EF-29B2-4582-A976-88F02B1FFE43}">
      <dgm:prSet/>
      <dgm:spPr/>
      <dgm:t>
        <a:bodyPr/>
        <a:lstStyle/>
        <a:p>
          <a:endParaRPr lang="ru-RU"/>
        </a:p>
      </dgm:t>
    </dgm:pt>
    <dgm:pt modelId="{BD16AF30-DB79-4159-8B9D-DF4BD34ADD7E}" type="sibTrans" cxnId="{8037A6EF-29B2-4582-A976-88F02B1FFE43}">
      <dgm:prSet/>
      <dgm:spPr/>
      <dgm:t>
        <a:bodyPr/>
        <a:lstStyle/>
        <a:p>
          <a:endParaRPr lang="ru-RU"/>
        </a:p>
      </dgm:t>
    </dgm:pt>
    <dgm:pt modelId="{434B332C-9001-4732-994A-B84873F926E4}">
      <dgm:prSet phldrT="[Текст]"/>
      <dgm:spPr>
        <a:blipFill rotWithShape="0">
          <a:blip xmlns:r="http://schemas.openxmlformats.org/officeDocument/2006/relationships" r:embed="rId6"/>
          <a:stretch>
            <a:fillRect/>
          </a:stretch>
        </a:blipFill>
        <a:ln>
          <a:solidFill>
            <a:srgbClr val="CC6600"/>
          </a:solidFill>
        </a:ln>
      </dgm:spPr>
      <dgm:t>
        <a:bodyPr/>
        <a:lstStyle/>
        <a:p>
          <a:endParaRPr lang="ru-RU" dirty="0">
            <a:solidFill>
              <a:srgbClr val="A50021"/>
            </a:solidFill>
          </a:endParaRPr>
        </a:p>
      </dgm:t>
    </dgm:pt>
    <dgm:pt modelId="{AD985E6D-34CB-4D9F-8AE9-400E45ADB97D}" type="parTrans" cxnId="{06597428-9DEA-4038-9993-1D9908C600B5}">
      <dgm:prSet/>
      <dgm:spPr/>
      <dgm:t>
        <a:bodyPr/>
        <a:lstStyle/>
        <a:p>
          <a:endParaRPr lang="ru-RU"/>
        </a:p>
      </dgm:t>
    </dgm:pt>
    <dgm:pt modelId="{A8150A15-51F0-44C2-8F67-F484D06164B8}" type="sibTrans" cxnId="{06597428-9DEA-4038-9993-1D9908C600B5}">
      <dgm:prSet/>
      <dgm:spPr/>
      <dgm:t>
        <a:bodyPr/>
        <a:lstStyle/>
        <a:p>
          <a:endParaRPr lang="ru-RU"/>
        </a:p>
      </dgm:t>
    </dgm:pt>
    <dgm:pt modelId="{99D31ADB-33B2-4FD5-BD2B-9B52ACD57233}">
      <dgm:prSet phldrT="[Текст]"/>
      <dgm:spPr>
        <a:ln>
          <a:solidFill>
            <a:srgbClr val="CC6600"/>
          </a:solidFill>
        </a:ln>
      </dgm:spPr>
      <dgm:t>
        <a:bodyPr/>
        <a:lstStyle/>
        <a:p>
          <a:endParaRPr lang="ru-RU" sz="2600" dirty="0">
            <a:solidFill>
              <a:srgbClr val="A50021"/>
            </a:solidFill>
          </a:endParaRPr>
        </a:p>
      </dgm:t>
    </dgm:pt>
    <dgm:pt modelId="{B335D090-3922-461E-A50E-A10053DA4F0F}" type="parTrans" cxnId="{7541EEC1-42BA-4F7A-B7BE-65794E79425C}">
      <dgm:prSet/>
      <dgm:spPr/>
      <dgm:t>
        <a:bodyPr/>
        <a:lstStyle/>
        <a:p>
          <a:endParaRPr lang="ru-RU"/>
        </a:p>
      </dgm:t>
    </dgm:pt>
    <dgm:pt modelId="{4AA76DC0-AC05-48AE-8BB9-3DD8ABA54D9B}" type="sibTrans" cxnId="{7541EEC1-42BA-4F7A-B7BE-65794E79425C}">
      <dgm:prSet/>
      <dgm:spPr/>
      <dgm:t>
        <a:bodyPr/>
        <a:lstStyle/>
        <a:p>
          <a:endParaRPr lang="ru-RU"/>
        </a:p>
      </dgm:t>
    </dgm:pt>
    <dgm:pt modelId="{08FA9583-E528-4609-AEA6-3AAC3AE610F0}" type="pres">
      <dgm:prSet presAssocID="{3D681EC1-6B92-4398-9364-025351BF2F1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2DB240-B99D-4F16-81B0-A9A92EECFDCA}" type="pres">
      <dgm:prSet presAssocID="{F5141C2C-8251-448D-B85C-5188AAF13639}" presName="composite" presStyleCnt="0"/>
      <dgm:spPr/>
    </dgm:pt>
    <dgm:pt modelId="{886D945A-6F9D-451A-9F48-3797C9C7FD84}" type="pres">
      <dgm:prSet presAssocID="{F5141C2C-8251-448D-B85C-5188AAF1363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A79C11-6AAD-4BD1-A4C9-D68B8137D99F}" type="pres">
      <dgm:prSet presAssocID="{F5141C2C-8251-448D-B85C-5188AAF13639}" presName="parSh" presStyleLbl="node1" presStyleIdx="0" presStyleCnt="3" custScaleX="119583" custScaleY="137433" custLinFactNeighborX="10169" custLinFactNeighborY="-54700"/>
      <dgm:spPr/>
      <dgm:t>
        <a:bodyPr/>
        <a:lstStyle/>
        <a:p>
          <a:endParaRPr lang="ru-RU"/>
        </a:p>
      </dgm:t>
    </dgm:pt>
    <dgm:pt modelId="{9D2FE2A9-B994-439F-9BCA-AE85CA81F44D}" type="pres">
      <dgm:prSet presAssocID="{F5141C2C-8251-448D-B85C-5188AAF13639}" presName="desTx" presStyleLbl="fgAcc1" presStyleIdx="0" presStyleCnt="3" custScaleX="127070" custScaleY="139727" custLinFactNeighborX="1589" custLinFactNeighborY="13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263F8-3F64-403F-9BF9-CF3084E81829}" type="pres">
      <dgm:prSet presAssocID="{1ADF45AE-D61F-4960-932C-6E17190D3263}" presName="sibTrans" presStyleLbl="sibTrans2D1" presStyleIdx="0" presStyleCnt="2" custScaleX="91194" custScaleY="109714" custLinFactNeighborX="-17590" custLinFactNeighborY="38"/>
      <dgm:spPr/>
      <dgm:t>
        <a:bodyPr/>
        <a:lstStyle/>
        <a:p>
          <a:endParaRPr lang="ru-RU"/>
        </a:p>
      </dgm:t>
    </dgm:pt>
    <dgm:pt modelId="{7A205660-947D-43E6-9C6C-4B4589AC2347}" type="pres">
      <dgm:prSet presAssocID="{1ADF45AE-D61F-4960-932C-6E17190D3263}" presName="connTx" presStyleLbl="sibTrans2D1" presStyleIdx="0" presStyleCnt="2"/>
      <dgm:spPr/>
      <dgm:t>
        <a:bodyPr/>
        <a:lstStyle/>
        <a:p>
          <a:endParaRPr lang="ru-RU"/>
        </a:p>
      </dgm:t>
    </dgm:pt>
    <dgm:pt modelId="{124DA301-6967-430A-874B-A8AE84E6A3CE}" type="pres">
      <dgm:prSet presAssocID="{77058ECB-FB2D-4A71-A677-9CAC63200343}" presName="composite" presStyleCnt="0"/>
      <dgm:spPr/>
    </dgm:pt>
    <dgm:pt modelId="{AE594CB1-30A5-40A1-89AD-74397C99D60A}" type="pres">
      <dgm:prSet presAssocID="{77058ECB-FB2D-4A71-A677-9CAC63200343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3F7D8-81F9-4CA3-9A36-081AE99FF725}" type="pres">
      <dgm:prSet presAssocID="{77058ECB-FB2D-4A71-A677-9CAC63200343}" presName="parSh" presStyleLbl="node1" presStyleIdx="1" presStyleCnt="3" custScaleX="122289" custScaleY="136733" custLinFactNeighborX="-1273" custLinFactNeighborY="-51092"/>
      <dgm:spPr/>
      <dgm:t>
        <a:bodyPr/>
        <a:lstStyle/>
        <a:p>
          <a:endParaRPr lang="ru-RU"/>
        </a:p>
      </dgm:t>
    </dgm:pt>
    <dgm:pt modelId="{3E4F2900-1F5C-4131-BDB0-EA5D3804AA99}" type="pres">
      <dgm:prSet presAssocID="{77058ECB-FB2D-4A71-A677-9CAC63200343}" presName="desTx" presStyleLbl="fgAcc1" presStyleIdx="1" presStyleCnt="3" custScaleX="126776" custScaleY="140721" custLinFactNeighborX="-7159" custLinFactNeighborY="14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ACD245-AAC9-47A7-97C6-D5A39D854E44}" type="pres">
      <dgm:prSet presAssocID="{3FA60A15-60EB-46FB-AE03-BD727CBCB5C4}" presName="sibTrans" presStyleLbl="sibTrans2D1" presStyleIdx="1" presStyleCnt="2" custAng="5446840" custScaleY="55167" custLinFactY="93745" custLinFactNeighborX="59871" custLinFactNeighborY="100000"/>
      <dgm:spPr/>
      <dgm:t>
        <a:bodyPr/>
        <a:lstStyle/>
        <a:p>
          <a:endParaRPr lang="ru-RU"/>
        </a:p>
      </dgm:t>
    </dgm:pt>
    <dgm:pt modelId="{35D6D619-7992-46D2-B7C6-1F5BCB78DF9F}" type="pres">
      <dgm:prSet presAssocID="{3FA60A15-60EB-46FB-AE03-BD727CBCB5C4}" presName="connTx" presStyleLbl="sibTrans2D1" presStyleIdx="1" presStyleCnt="2"/>
      <dgm:spPr/>
      <dgm:t>
        <a:bodyPr/>
        <a:lstStyle/>
        <a:p>
          <a:endParaRPr lang="ru-RU"/>
        </a:p>
      </dgm:t>
    </dgm:pt>
    <dgm:pt modelId="{6629B63C-AC30-4475-B176-D60E04F50671}" type="pres">
      <dgm:prSet presAssocID="{AFCB3BD4-55F6-4C92-999C-DB0C4257DFB3}" presName="composite" presStyleCnt="0"/>
      <dgm:spPr/>
    </dgm:pt>
    <dgm:pt modelId="{5D9004F3-7B80-4ACD-B30F-FDCAE4F30A90}" type="pres">
      <dgm:prSet presAssocID="{AFCB3BD4-55F6-4C92-999C-DB0C4257DFB3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FD7B6-0FD2-412E-BC5D-451EE839256E}" type="pres">
      <dgm:prSet presAssocID="{AFCB3BD4-55F6-4C92-999C-DB0C4257DFB3}" presName="parSh" presStyleLbl="node1" presStyleIdx="2" presStyleCnt="3" custScaleX="115917" custScaleY="124291" custLinFactNeighborX="227" custLinFactNeighborY="-54366"/>
      <dgm:spPr/>
      <dgm:t>
        <a:bodyPr/>
        <a:lstStyle/>
        <a:p>
          <a:endParaRPr lang="ru-RU"/>
        </a:p>
      </dgm:t>
    </dgm:pt>
    <dgm:pt modelId="{B5763FD9-F751-4F68-9C36-EC00B1EFD3B7}" type="pres">
      <dgm:prSet presAssocID="{AFCB3BD4-55F6-4C92-999C-DB0C4257DFB3}" presName="desTx" presStyleLbl="fgAcc1" presStyleIdx="2" presStyleCnt="3" custScaleX="128690" custScaleY="139960" custLinFactNeighborX="-9246" custLinFactNeighborY="15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7832DD-8093-4E6F-B34C-30D3E39478C7}" type="presOf" srcId="{77058ECB-FB2D-4A71-A677-9CAC63200343}" destId="{20D3F7D8-81F9-4CA3-9A36-081AE99FF725}" srcOrd="1" destOrd="0" presId="urn:microsoft.com/office/officeart/2005/8/layout/process3"/>
    <dgm:cxn modelId="{A08EDFA3-A3E0-4DD4-A550-05B183D7BFAF}" type="presOf" srcId="{99D31ADB-33B2-4FD5-BD2B-9B52ACD57233}" destId="{9D2FE2A9-B994-439F-9BCA-AE85CA81F44D}" srcOrd="0" destOrd="1" presId="urn:microsoft.com/office/officeart/2005/8/layout/process3"/>
    <dgm:cxn modelId="{C2C7AF15-4FD9-411E-8F92-C6C48CD916C9}" type="presOf" srcId="{F5141C2C-8251-448D-B85C-5188AAF13639}" destId="{9CA79C11-6AAD-4BD1-A4C9-D68B8137D99F}" srcOrd="1" destOrd="0" presId="urn:microsoft.com/office/officeart/2005/8/layout/process3"/>
    <dgm:cxn modelId="{307D43DA-F527-4A61-ABF3-FDE774A49A69}" type="presOf" srcId="{F5141C2C-8251-448D-B85C-5188AAF13639}" destId="{886D945A-6F9D-451A-9F48-3797C9C7FD84}" srcOrd="0" destOrd="0" presId="urn:microsoft.com/office/officeart/2005/8/layout/process3"/>
    <dgm:cxn modelId="{D8EB77F1-2891-4912-95D7-82FE682D7643}" type="presOf" srcId="{77058ECB-FB2D-4A71-A677-9CAC63200343}" destId="{AE594CB1-30A5-40A1-89AD-74397C99D60A}" srcOrd="0" destOrd="0" presId="urn:microsoft.com/office/officeart/2005/8/layout/process3"/>
    <dgm:cxn modelId="{2CDF67AC-0AE2-4E69-8848-C01C6705326D}" srcId="{77058ECB-FB2D-4A71-A677-9CAC63200343}" destId="{AC48A0BA-7B61-4D2D-B8FA-FAF9BB559A36}" srcOrd="0" destOrd="0" parTransId="{BEF5B066-392C-425C-9B43-EC9E2A0FCA0D}" sibTransId="{5C9ACA8F-E1CA-4520-A838-0EE16E17239B}"/>
    <dgm:cxn modelId="{8037A6EF-29B2-4582-A976-88F02B1FFE43}" srcId="{3D681EC1-6B92-4398-9364-025351BF2F11}" destId="{AFCB3BD4-55F6-4C92-999C-DB0C4257DFB3}" srcOrd="2" destOrd="0" parTransId="{7115FF72-35F3-47F7-89BC-67349136DD59}" sibTransId="{BD16AF30-DB79-4159-8B9D-DF4BD34ADD7E}"/>
    <dgm:cxn modelId="{2830D001-243F-4A23-B787-C954269D2DC6}" srcId="{F5141C2C-8251-448D-B85C-5188AAF13639}" destId="{B7EF0FD4-E83F-4FBA-9A9E-CB471D4FC65B}" srcOrd="0" destOrd="0" parTransId="{D19D66DB-1804-48FB-A760-12BF6AE4118F}" sibTransId="{6A7659F8-C769-43DF-89BC-A948CD662AEC}"/>
    <dgm:cxn modelId="{FBEC2D7C-DEA7-49DE-9BB2-51058EAC57F0}" type="presOf" srcId="{AFCB3BD4-55F6-4C92-999C-DB0C4257DFB3}" destId="{4BBFD7B6-0FD2-412E-BC5D-451EE839256E}" srcOrd="1" destOrd="0" presId="urn:microsoft.com/office/officeart/2005/8/layout/process3"/>
    <dgm:cxn modelId="{A147E4A3-2C05-4393-96E9-6440C1830F6E}" srcId="{3D681EC1-6B92-4398-9364-025351BF2F11}" destId="{F5141C2C-8251-448D-B85C-5188AAF13639}" srcOrd="0" destOrd="0" parTransId="{79EAEC17-AB46-4208-BBEB-24E022F7BBCC}" sibTransId="{1ADF45AE-D61F-4960-932C-6E17190D3263}"/>
    <dgm:cxn modelId="{7F5281BC-80AE-4E3B-8610-310B35F89BC2}" srcId="{3D681EC1-6B92-4398-9364-025351BF2F11}" destId="{77058ECB-FB2D-4A71-A677-9CAC63200343}" srcOrd="1" destOrd="0" parTransId="{0A689B90-D406-4A1C-B04F-20BD176A2D4B}" sibTransId="{3FA60A15-60EB-46FB-AE03-BD727CBCB5C4}"/>
    <dgm:cxn modelId="{C78C7083-F7E0-45B4-94AB-EC7305BBDCB7}" type="presOf" srcId="{3FA60A15-60EB-46FB-AE03-BD727CBCB5C4}" destId="{35D6D619-7992-46D2-B7C6-1F5BCB78DF9F}" srcOrd="1" destOrd="0" presId="urn:microsoft.com/office/officeart/2005/8/layout/process3"/>
    <dgm:cxn modelId="{267346AF-93B5-4688-8242-B472C21510AD}" type="presOf" srcId="{AFCB3BD4-55F6-4C92-999C-DB0C4257DFB3}" destId="{5D9004F3-7B80-4ACD-B30F-FDCAE4F30A90}" srcOrd="0" destOrd="0" presId="urn:microsoft.com/office/officeart/2005/8/layout/process3"/>
    <dgm:cxn modelId="{06597428-9DEA-4038-9993-1D9908C600B5}" srcId="{AFCB3BD4-55F6-4C92-999C-DB0C4257DFB3}" destId="{434B332C-9001-4732-994A-B84873F926E4}" srcOrd="0" destOrd="0" parTransId="{AD985E6D-34CB-4D9F-8AE9-400E45ADB97D}" sibTransId="{A8150A15-51F0-44C2-8F67-F484D06164B8}"/>
    <dgm:cxn modelId="{836C6023-3BB3-40D4-A1F9-00A001C38143}" type="presOf" srcId="{3FA60A15-60EB-46FB-AE03-BD727CBCB5C4}" destId="{7FACD245-AAC9-47A7-97C6-D5A39D854E44}" srcOrd="0" destOrd="0" presId="urn:microsoft.com/office/officeart/2005/8/layout/process3"/>
    <dgm:cxn modelId="{33822F0F-34DD-419B-B760-A05F304F2633}" type="presOf" srcId="{AC48A0BA-7B61-4D2D-B8FA-FAF9BB559A36}" destId="{3E4F2900-1F5C-4131-BDB0-EA5D3804AA99}" srcOrd="0" destOrd="0" presId="urn:microsoft.com/office/officeart/2005/8/layout/process3"/>
    <dgm:cxn modelId="{7313E23C-6655-479C-B205-92E83177C89D}" type="presOf" srcId="{434B332C-9001-4732-994A-B84873F926E4}" destId="{B5763FD9-F751-4F68-9C36-EC00B1EFD3B7}" srcOrd="0" destOrd="0" presId="urn:microsoft.com/office/officeart/2005/8/layout/process3"/>
    <dgm:cxn modelId="{90D86B6E-4AD6-4ECA-9CBE-013C18444B42}" type="presOf" srcId="{1ADF45AE-D61F-4960-932C-6E17190D3263}" destId="{1FC263F8-3F64-403F-9BF9-CF3084E81829}" srcOrd="0" destOrd="0" presId="urn:microsoft.com/office/officeart/2005/8/layout/process3"/>
    <dgm:cxn modelId="{911BA6C9-B240-4152-9E4D-0D7716E3E0A9}" type="presOf" srcId="{3D681EC1-6B92-4398-9364-025351BF2F11}" destId="{08FA9583-E528-4609-AEA6-3AAC3AE610F0}" srcOrd="0" destOrd="0" presId="urn:microsoft.com/office/officeart/2005/8/layout/process3"/>
    <dgm:cxn modelId="{76F20E57-C527-4AC5-9152-ACFD70CF7A82}" type="presOf" srcId="{B7EF0FD4-E83F-4FBA-9A9E-CB471D4FC65B}" destId="{9D2FE2A9-B994-439F-9BCA-AE85CA81F44D}" srcOrd="0" destOrd="0" presId="urn:microsoft.com/office/officeart/2005/8/layout/process3"/>
    <dgm:cxn modelId="{CE293F80-FB0A-4E98-BA07-E029DE328963}" type="presOf" srcId="{1ADF45AE-D61F-4960-932C-6E17190D3263}" destId="{7A205660-947D-43E6-9C6C-4B4589AC2347}" srcOrd="1" destOrd="0" presId="urn:microsoft.com/office/officeart/2005/8/layout/process3"/>
    <dgm:cxn modelId="{7541EEC1-42BA-4F7A-B7BE-65794E79425C}" srcId="{F5141C2C-8251-448D-B85C-5188AAF13639}" destId="{99D31ADB-33B2-4FD5-BD2B-9B52ACD57233}" srcOrd="1" destOrd="0" parTransId="{B335D090-3922-461E-A50E-A10053DA4F0F}" sibTransId="{4AA76DC0-AC05-48AE-8BB9-3DD8ABA54D9B}"/>
    <dgm:cxn modelId="{B46CCE8C-8055-4D19-8208-485E03B03DCF}" type="presParOf" srcId="{08FA9583-E528-4609-AEA6-3AAC3AE610F0}" destId="{5F2DB240-B99D-4F16-81B0-A9A92EECFDCA}" srcOrd="0" destOrd="0" presId="urn:microsoft.com/office/officeart/2005/8/layout/process3"/>
    <dgm:cxn modelId="{11067A7A-5C7D-4E17-BA08-91489707F452}" type="presParOf" srcId="{5F2DB240-B99D-4F16-81B0-A9A92EECFDCA}" destId="{886D945A-6F9D-451A-9F48-3797C9C7FD84}" srcOrd="0" destOrd="0" presId="urn:microsoft.com/office/officeart/2005/8/layout/process3"/>
    <dgm:cxn modelId="{CDAFC8A1-4CA0-4E9E-B8FA-EC59238D37FD}" type="presParOf" srcId="{5F2DB240-B99D-4F16-81B0-A9A92EECFDCA}" destId="{9CA79C11-6AAD-4BD1-A4C9-D68B8137D99F}" srcOrd="1" destOrd="0" presId="urn:microsoft.com/office/officeart/2005/8/layout/process3"/>
    <dgm:cxn modelId="{16D29984-92B4-4DE1-88FF-1F0CECE6D189}" type="presParOf" srcId="{5F2DB240-B99D-4F16-81B0-A9A92EECFDCA}" destId="{9D2FE2A9-B994-439F-9BCA-AE85CA81F44D}" srcOrd="2" destOrd="0" presId="urn:microsoft.com/office/officeart/2005/8/layout/process3"/>
    <dgm:cxn modelId="{EBE43B29-2F62-4603-B21B-8EE7BBCDB156}" type="presParOf" srcId="{08FA9583-E528-4609-AEA6-3AAC3AE610F0}" destId="{1FC263F8-3F64-403F-9BF9-CF3084E81829}" srcOrd="1" destOrd="0" presId="urn:microsoft.com/office/officeart/2005/8/layout/process3"/>
    <dgm:cxn modelId="{85B8BA84-46C9-4D69-8C1D-D6789B1E996C}" type="presParOf" srcId="{1FC263F8-3F64-403F-9BF9-CF3084E81829}" destId="{7A205660-947D-43E6-9C6C-4B4589AC2347}" srcOrd="0" destOrd="0" presId="urn:microsoft.com/office/officeart/2005/8/layout/process3"/>
    <dgm:cxn modelId="{1E4EA827-D3E7-48DF-B477-92748E393DA5}" type="presParOf" srcId="{08FA9583-E528-4609-AEA6-3AAC3AE610F0}" destId="{124DA301-6967-430A-874B-A8AE84E6A3CE}" srcOrd="2" destOrd="0" presId="urn:microsoft.com/office/officeart/2005/8/layout/process3"/>
    <dgm:cxn modelId="{319C2572-8803-4F81-82C4-D185496F9343}" type="presParOf" srcId="{124DA301-6967-430A-874B-A8AE84E6A3CE}" destId="{AE594CB1-30A5-40A1-89AD-74397C99D60A}" srcOrd="0" destOrd="0" presId="urn:microsoft.com/office/officeart/2005/8/layout/process3"/>
    <dgm:cxn modelId="{24E93D1B-6D17-4ED5-BAA8-CA13690AB7E1}" type="presParOf" srcId="{124DA301-6967-430A-874B-A8AE84E6A3CE}" destId="{20D3F7D8-81F9-4CA3-9A36-081AE99FF725}" srcOrd="1" destOrd="0" presId="urn:microsoft.com/office/officeart/2005/8/layout/process3"/>
    <dgm:cxn modelId="{B67121ED-E76D-4F32-821D-B0199FFDDA7D}" type="presParOf" srcId="{124DA301-6967-430A-874B-A8AE84E6A3CE}" destId="{3E4F2900-1F5C-4131-BDB0-EA5D3804AA99}" srcOrd="2" destOrd="0" presId="urn:microsoft.com/office/officeart/2005/8/layout/process3"/>
    <dgm:cxn modelId="{B947AA16-6E5F-4EC6-A174-82FE1D3FBDEB}" type="presParOf" srcId="{08FA9583-E528-4609-AEA6-3AAC3AE610F0}" destId="{7FACD245-AAC9-47A7-97C6-D5A39D854E44}" srcOrd="3" destOrd="0" presId="urn:microsoft.com/office/officeart/2005/8/layout/process3"/>
    <dgm:cxn modelId="{5B40BC17-1817-403A-8A68-3F913364674C}" type="presParOf" srcId="{7FACD245-AAC9-47A7-97C6-D5A39D854E44}" destId="{35D6D619-7992-46D2-B7C6-1F5BCB78DF9F}" srcOrd="0" destOrd="0" presId="urn:microsoft.com/office/officeart/2005/8/layout/process3"/>
    <dgm:cxn modelId="{CA08BDD4-205D-4C21-BBBE-C6F4C06371FB}" type="presParOf" srcId="{08FA9583-E528-4609-AEA6-3AAC3AE610F0}" destId="{6629B63C-AC30-4475-B176-D60E04F50671}" srcOrd="4" destOrd="0" presId="urn:microsoft.com/office/officeart/2005/8/layout/process3"/>
    <dgm:cxn modelId="{1335A24A-5986-4EA9-AABA-9F4A02718B7C}" type="presParOf" srcId="{6629B63C-AC30-4475-B176-D60E04F50671}" destId="{5D9004F3-7B80-4ACD-B30F-FDCAE4F30A90}" srcOrd="0" destOrd="0" presId="urn:microsoft.com/office/officeart/2005/8/layout/process3"/>
    <dgm:cxn modelId="{15E3CAB5-30B5-454E-8C36-D4DFEA911FDF}" type="presParOf" srcId="{6629B63C-AC30-4475-B176-D60E04F50671}" destId="{4BBFD7B6-0FD2-412E-BC5D-451EE839256E}" srcOrd="1" destOrd="0" presId="urn:microsoft.com/office/officeart/2005/8/layout/process3"/>
    <dgm:cxn modelId="{2453D954-2109-4CBC-B33C-8A77DD9B8E3F}" type="presParOf" srcId="{6629B63C-AC30-4475-B176-D60E04F50671}" destId="{B5763FD9-F751-4F68-9C36-EC00B1EFD3B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D6B552-9A87-4334-9EA7-4B6EF949FA1E}">
      <dsp:nvSpPr>
        <dsp:cNvPr id="0" name=""/>
        <dsp:cNvSpPr/>
      </dsp:nvSpPr>
      <dsp:spPr>
        <a:xfrm>
          <a:off x="2084716" y="377175"/>
          <a:ext cx="5118368" cy="5118368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glow rad="63500">
            <a:schemeClr val="l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53151C"/>
              </a:solidFill>
            </a:rPr>
            <a:t>Принтеры матричные</a:t>
          </a:r>
        </a:p>
      </dsp:txBody>
      <dsp:txXfrm>
        <a:off x="4754798" y="1237548"/>
        <a:ext cx="1645189" cy="1096793"/>
      </dsp:txXfrm>
    </dsp:sp>
    <dsp:sp modelId="{2FF2976F-2D29-4485-8008-CCE54D76E45F}">
      <dsp:nvSpPr>
        <dsp:cNvPr id="0" name=""/>
        <dsp:cNvSpPr/>
      </dsp:nvSpPr>
      <dsp:spPr>
        <a:xfrm>
          <a:off x="2128588" y="513664"/>
          <a:ext cx="5118368" cy="5118368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glow rad="63500">
            <a:schemeClr val="l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p3d extrusionH="28000" prstMaterial="matte"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kern="1200" dirty="0" smtClean="0">
              <a:solidFill>
                <a:srgbClr val="53151C"/>
              </a:solidFill>
            </a:rPr>
            <a:t>Уничтожители</a:t>
          </a:r>
          <a:r>
            <a:rPr lang="ru-RU" kern="1200" dirty="0" smtClean="0"/>
            <a:t> </a:t>
          </a:r>
          <a:r>
            <a:rPr lang="ru-RU" kern="1200" dirty="0" smtClean="0">
              <a:solidFill>
                <a:srgbClr val="53151C"/>
              </a:solidFill>
            </a:rPr>
            <a:t>бумаг</a:t>
          </a:r>
          <a:endParaRPr lang="ru-RU" sz="1800" kern="1200" dirty="0"/>
        </a:p>
      </dsp:txBody>
      <dsp:txXfrm>
        <a:off x="5425061" y="2852271"/>
        <a:ext cx="1523324" cy="1218659"/>
      </dsp:txXfrm>
    </dsp:sp>
    <dsp:sp modelId="{3EC9DC21-D65E-47C1-87DE-CF46A20B4BD5}">
      <dsp:nvSpPr>
        <dsp:cNvPr id="0" name=""/>
        <dsp:cNvSpPr/>
      </dsp:nvSpPr>
      <dsp:spPr>
        <a:xfrm>
          <a:off x="1973916" y="648065"/>
          <a:ext cx="5118368" cy="5118368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glow rad="63500">
            <a:schemeClr val="l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53151C"/>
              </a:solidFill>
            </a:rPr>
            <a:t>Принтеры</a:t>
          </a:r>
          <a:r>
            <a:rPr lang="ru-RU" sz="2400" b="0" kern="1200" spc="300" dirty="0" smtClean="0">
              <a:solidFill>
                <a:srgbClr val="53151C"/>
              </a:solidFill>
              <a:effectLst/>
              <a:latin typeface="Franklin Gothic Demi" pitchFamily="34" charset="0"/>
            </a:rPr>
            <a:t> </a:t>
          </a:r>
          <a:r>
            <a:rPr lang="ru-RU" sz="2400" kern="1200" dirty="0" smtClean="0">
              <a:solidFill>
                <a:srgbClr val="53151C"/>
              </a:solidFill>
            </a:rPr>
            <a:t>струйные</a:t>
          </a:r>
          <a:endParaRPr lang="ru-RU" sz="2400" kern="1200" dirty="0">
            <a:solidFill>
              <a:srgbClr val="53151C"/>
            </a:solidFill>
          </a:endParaRPr>
        </a:p>
      </dsp:txBody>
      <dsp:txXfrm>
        <a:off x="3801904" y="4243110"/>
        <a:ext cx="1462391" cy="1340525"/>
      </dsp:txXfrm>
    </dsp:sp>
    <dsp:sp modelId="{D451092D-B83A-4EA2-9054-209806FB0130}">
      <dsp:nvSpPr>
        <dsp:cNvPr id="0" name=""/>
        <dsp:cNvSpPr/>
      </dsp:nvSpPr>
      <dsp:spPr>
        <a:xfrm>
          <a:off x="1897043" y="513664"/>
          <a:ext cx="5118368" cy="5118368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glow rad="63500">
            <a:schemeClr val="l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  <a:sp3d extrusionH="28000" prstMaterial="matte"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rgbClr val="53151C"/>
              </a:solidFill>
            </a:rPr>
            <a:t>Сканеры</a:t>
          </a:r>
        </a:p>
      </dsp:txBody>
      <dsp:txXfrm>
        <a:off x="2195614" y="2852271"/>
        <a:ext cx="1523324" cy="1218659"/>
      </dsp:txXfrm>
    </dsp:sp>
    <dsp:sp modelId="{1F0E9160-5367-414C-AA51-00D178A5C41A}">
      <dsp:nvSpPr>
        <dsp:cNvPr id="0" name=""/>
        <dsp:cNvSpPr/>
      </dsp:nvSpPr>
      <dsp:spPr>
        <a:xfrm>
          <a:off x="1940914" y="377175"/>
          <a:ext cx="5118368" cy="5118368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glow rad="63500">
            <a:schemeClr val="l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  <a:sp3d extrusionH="28000" prstMaterial="matte"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Принтеры- </a:t>
          </a:r>
          <a:r>
            <a:rPr lang="ru-RU" sz="2700" kern="1200" dirty="0" smtClean="0">
              <a:solidFill>
                <a:srgbClr val="53151C"/>
              </a:solidFill>
            </a:rPr>
            <a:t>сканеры</a:t>
          </a:r>
          <a:endParaRPr lang="ru-RU" sz="2700" kern="1200" dirty="0">
            <a:solidFill>
              <a:srgbClr val="53151C"/>
            </a:solidFill>
          </a:endParaRPr>
        </a:p>
      </dsp:txBody>
      <dsp:txXfrm>
        <a:off x="2744011" y="1237548"/>
        <a:ext cx="1645189" cy="1096793"/>
      </dsp:txXfrm>
    </dsp:sp>
    <dsp:sp modelId="{BADDF0C2-828E-4F17-BADC-D77A8A694AC7}">
      <dsp:nvSpPr>
        <dsp:cNvPr id="0" name=""/>
        <dsp:cNvSpPr/>
      </dsp:nvSpPr>
      <dsp:spPr>
        <a:xfrm>
          <a:off x="1767624" y="60323"/>
          <a:ext cx="5752071" cy="5752071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rgbClr val="532215"/>
          </a:solidFill>
        </a:ln>
        <a:effectLst>
          <a:glow rad="63500">
            <a:schemeClr val="accent6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D57282-0BB5-431D-B7FF-42799DB76091}">
      <dsp:nvSpPr>
        <dsp:cNvPr id="0" name=""/>
        <dsp:cNvSpPr/>
      </dsp:nvSpPr>
      <dsp:spPr>
        <a:xfrm>
          <a:off x="1812090" y="196768"/>
          <a:ext cx="5752071" cy="5752071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rgbClr val="532215"/>
          </a:solidFill>
        </a:ln>
        <a:effectLst>
          <a:glow rad="63500">
            <a:schemeClr val="accent6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336DAF-3C74-4DD3-98BB-BDA2092438D5}">
      <dsp:nvSpPr>
        <dsp:cNvPr id="0" name=""/>
        <dsp:cNvSpPr/>
      </dsp:nvSpPr>
      <dsp:spPr>
        <a:xfrm>
          <a:off x="1685882" y="341205"/>
          <a:ext cx="5752071" cy="5752071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rgbClr val="532215"/>
          </a:solidFill>
        </a:ln>
        <a:effectLst>
          <a:glow rad="63500">
            <a:schemeClr val="accent6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59478C-0F37-4482-83E7-FAEF5E139FB6}">
      <dsp:nvSpPr>
        <dsp:cNvPr id="0" name=""/>
        <dsp:cNvSpPr/>
      </dsp:nvSpPr>
      <dsp:spPr>
        <a:xfrm>
          <a:off x="1579837" y="196768"/>
          <a:ext cx="5752071" cy="5752071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rgbClr val="532215"/>
          </a:solidFill>
        </a:ln>
        <a:effectLst>
          <a:glow rad="63500">
            <a:schemeClr val="accent6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924D20-1270-481D-B86F-7BD5C55A3ABD}">
      <dsp:nvSpPr>
        <dsp:cNvPr id="0" name=""/>
        <dsp:cNvSpPr/>
      </dsp:nvSpPr>
      <dsp:spPr>
        <a:xfrm>
          <a:off x="1624304" y="60323"/>
          <a:ext cx="5752071" cy="5752071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rgbClr val="532215"/>
          </a:solidFill>
        </a:ln>
        <a:effectLst>
          <a:glow rad="63500">
            <a:schemeClr val="accent6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A79C11-6AAD-4BD1-A4C9-D68B8137D99F}">
      <dsp:nvSpPr>
        <dsp:cNvPr id="0" name=""/>
        <dsp:cNvSpPr/>
      </dsp:nvSpPr>
      <dsp:spPr>
        <a:xfrm>
          <a:off x="179518" y="547704"/>
          <a:ext cx="2110885" cy="17217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rgbClr val="CC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latin typeface="Arial" pitchFamily="34" charset="0"/>
              <a:cs typeface="Arial" pitchFamily="34" charset="0"/>
            </a:rPr>
            <a:t>До</a:t>
          </a:r>
          <a:endParaRPr lang="ru-RU" sz="2800" b="1" i="1" kern="1200" dirty="0">
            <a:latin typeface="Arial" pitchFamily="34" charset="0"/>
            <a:cs typeface="Arial" pitchFamily="34" charset="0"/>
          </a:endParaRPr>
        </a:p>
      </dsp:txBody>
      <dsp:txXfrm>
        <a:off x="179518" y="547704"/>
        <a:ext cx="2110885" cy="970389"/>
      </dsp:txXfrm>
    </dsp:sp>
    <dsp:sp modelId="{9D2FE2A9-B994-439F-9BCA-AE85CA81F44D}">
      <dsp:nvSpPr>
        <dsp:cNvPr id="0" name=""/>
        <dsp:cNvSpPr/>
      </dsp:nvSpPr>
      <dsp:spPr>
        <a:xfrm>
          <a:off x="323531" y="2060738"/>
          <a:ext cx="2243046" cy="2333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rgbClr val="CC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i="1" kern="1200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rPr>
            <a:t>После</a:t>
          </a:r>
          <a:endParaRPr lang="ru-RU" sz="2800" b="1" i="1" kern="1200" dirty="0">
            <a:solidFill>
              <a:srgbClr val="A50021"/>
            </a:solidFill>
            <a:latin typeface="Arial" pitchFamily="34" charset="0"/>
            <a:cs typeface="Arial" pitchFamily="34" charset="0"/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900" kern="1200" dirty="0">
            <a:solidFill>
              <a:srgbClr val="A50021"/>
            </a:solidFill>
          </a:endParaRPr>
        </a:p>
      </dsp:txBody>
      <dsp:txXfrm>
        <a:off x="323531" y="2060738"/>
        <a:ext cx="2243046" cy="2333999"/>
      </dsp:txXfrm>
    </dsp:sp>
    <dsp:sp modelId="{1FC263F8-3F64-403F-9BF9-CF3084E81829}">
      <dsp:nvSpPr>
        <dsp:cNvPr id="0" name=""/>
        <dsp:cNvSpPr/>
      </dsp:nvSpPr>
      <dsp:spPr>
        <a:xfrm rot="45663">
          <a:off x="2458688" y="812391"/>
          <a:ext cx="451710" cy="482176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45663">
        <a:off x="2458688" y="812391"/>
        <a:ext cx="451710" cy="482176"/>
      </dsp:txXfrm>
    </dsp:sp>
    <dsp:sp modelId="{20D3F7D8-81F9-4CA3-9A36-081AE99FF725}">
      <dsp:nvSpPr>
        <dsp:cNvPr id="0" name=""/>
        <dsp:cNvSpPr/>
      </dsp:nvSpPr>
      <dsp:spPr>
        <a:xfrm>
          <a:off x="3224904" y="590947"/>
          <a:ext cx="2158651" cy="17129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rgbClr val="CC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latin typeface="Arial" pitchFamily="34" charset="0"/>
              <a:cs typeface="Arial" pitchFamily="34" charset="0"/>
            </a:rPr>
            <a:t>До</a:t>
          </a:r>
          <a:endParaRPr lang="ru-RU" sz="2800" b="1" i="1" kern="1200" dirty="0">
            <a:latin typeface="Arial" pitchFamily="34" charset="0"/>
            <a:cs typeface="Arial" pitchFamily="34" charset="0"/>
          </a:endParaRPr>
        </a:p>
      </dsp:txBody>
      <dsp:txXfrm>
        <a:off x="3224904" y="590947"/>
        <a:ext cx="2158651" cy="965447"/>
      </dsp:txXfrm>
    </dsp:sp>
    <dsp:sp modelId="{3E4F2900-1F5C-4131-BDB0-EA5D3804AA99}">
      <dsp:nvSpPr>
        <dsp:cNvPr id="0" name=""/>
        <dsp:cNvSpPr/>
      </dsp:nvSpPr>
      <dsp:spPr>
        <a:xfrm>
          <a:off x="3442950" y="2064150"/>
          <a:ext cx="2237856" cy="23506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rgbClr val="CC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i="1" kern="1200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rPr>
            <a:t>После</a:t>
          </a:r>
          <a:endParaRPr lang="ru-RU" sz="2800" b="1" i="1" kern="1200" dirty="0">
            <a:solidFill>
              <a:srgbClr val="A50021"/>
            </a:solidFill>
            <a:latin typeface="Arial" pitchFamily="34" charset="0"/>
            <a:cs typeface="Arial" pitchFamily="34" charset="0"/>
          </a:endParaRPr>
        </a:p>
      </dsp:txBody>
      <dsp:txXfrm>
        <a:off x="3442950" y="2064150"/>
        <a:ext cx="2237856" cy="2350603"/>
      </dsp:txXfrm>
    </dsp:sp>
    <dsp:sp modelId="{7FACD245-AAC9-47A7-97C6-D5A39D854E44}">
      <dsp:nvSpPr>
        <dsp:cNvPr id="0" name=""/>
        <dsp:cNvSpPr/>
      </dsp:nvSpPr>
      <dsp:spPr>
        <a:xfrm rot="5401419">
          <a:off x="6028302" y="1781931"/>
          <a:ext cx="602384" cy="242450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5401419">
        <a:off x="6028302" y="1781931"/>
        <a:ext cx="602384" cy="242450"/>
      </dsp:txXfrm>
    </dsp:sp>
    <dsp:sp modelId="{4BBFD7B6-0FD2-412E-BC5D-451EE839256E}">
      <dsp:nvSpPr>
        <dsp:cNvPr id="0" name=""/>
        <dsp:cNvSpPr/>
      </dsp:nvSpPr>
      <dsp:spPr>
        <a:xfrm>
          <a:off x="6520032" y="592076"/>
          <a:ext cx="2046173" cy="15571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9050" cap="flat" cmpd="sng" algn="ctr">
          <a:solidFill>
            <a:srgbClr val="CC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i="1" kern="1200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rPr>
            <a:t>План</a:t>
          </a:r>
          <a:endParaRPr lang="ru-RU" sz="2900" b="1" i="1" kern="1200" dirty="0">
            <a:solidFill>
              <a:srgbClr val="A50021"/>
            </a:solidFill>
            <a:latin typeface="Arial" pitchFamily="34" charset="0"/>
            <a:cs typeface="Arial" pitchFamily="34" charset="0"/>
          </a:endParaRPr>
        </a:p>
      </dsp:txBody>
      <dsp:txXfrm>
        <a:off x="6520032" y="592076"/>
        <a:ext cx="2046173" cy="877596"/>
      </dsp:txXfrm>
    </dsp:sp>
    <dsp:sp modelId="{B5763FD9-F751-4F68-9C36-EC00B1EFD3B7}">
      <dsp:nvSpPr>
        <dsp:cNvPr id="0" name=""/>
        <dsp:cNvSpPr/>
      </dsp:nvSpPr>
      <dsp:spPr>
        <a:xfrm>
          <a:off x="6601627" y="2063012"/>
          <a:ext cx="2271642" cy="23378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9050" cap="flat" cmpd="sng" algn="ctr">
          <a:solidFill>
            <a:srgbClr val="CC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900" kern="1200" dirty="0">
            <a:solidFill>
              <a:srgbClr val="A50021"/>
            </a:solidFill>
          </a:endParaRPr>
        </a:p>
      </dsp:txBody>
      <dsp:txXfrm>
        <a:off x="6601627" y="2063012"/>
        <a:ext cx="2271642" cy="2337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image" Target="../media/image1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Calibri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smtClean="0">
                <a:latin typeface="Calibri" pitchFamily="34" charset="0"/>
              </a:defRPr>
            </a:lvl1pPr>
          </a:lstStyle>
          <a:p>
            <a:pPr>
              <a:defRPr/>
            </a:pPr>
            <a:fld id="{4DFB7E67-3369-4093-B476-39BA20051209}" type="datetime1">
              <a:rPr lang="en-US"/>
              <a:pPr>
                <a:defRPr/>
              </a:pPr>
              <a:t>12/14/2012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Calibri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smtClean="0">
                <a:latin typeface="Calibri" pitchFamily="34" charset="0"/>
              </a:defRPr>
            </a:lvl1pPr>
          </a:lstStyle>
          <a:p>
            <a:pPr>
              <a:defRPr/>
            </a:pPr>
            <a:fld id="{AA6DF7A0-7CD1-4576-BBDA-65802BD45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6703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Calibri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smtClean="0">
                <a:latin typeface="Calibri" pitchFamily="34" charset="0"/>
              </a:defRPr>
            </a:lvl1pPr>
          </a:lstStyle>
          <a:p>
            <a:pPr>
              <a:defRPr/>
            </a:pPr>
            <a:fld id="{C5E44697-8C47-444D-9AF0-82A56E3C3120}" type="datetime1">
              <a:rPr lang="en-US"/>
              <a:pPr>
                <a:defRPr/>
              </a:pPr>
              <a:t>12/14/2012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noProof="1" smtClean="0"/>
              <a:t>Click to edit Master text styles</a:t>
            </a:r>
            <a:endParaRPr lang="en-US" noProof="0"/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Calibri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smtClean="0">
                <a:latin typeface="Calibri" pitchFamily="34" charset="0"/>
              </a:defRPr>
            </a:lvl1pPr>
          </a:lstStyle>
          <a:p>
            <a:pPr>
              <a:defRPr/>
            </a:pPr>
            <a:fld id="{BED3A5B7-039C-4D70-AD9C-4F027D9CB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0898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kumimoji="0" lang="ru-RU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8436" name="Rectangle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9pPr>
          </a:lstStyle>
          <a:p>
            <a:pPr eaLnBrk="1" hangingPunct="1"/>
            <a:fld id="{A0F044C4-B179-441E-809F-E8BAEE6DAED3}" type="datetime1">
              <a:rPr lang="en-US" b="0">
                <a:latin typeface="Calibri" pitchFamily="34" charset="0"/>
              </a:rPr>
              <a:pPr eaLnBrk="1" hangingPunct="1"/>
              <a:t>12/14/2012</a:t>
            </a:fld>
            <a:endParaRPr lang="en-US" b="0">
              <a:latin typeface="Calibri" pitchFamily="34" charset="0"/>
            </a:endParaRPr>
          </a:p>
        </p:txBody>
      </p:sp>
      <p:sp>
        <p:nvSpPr>
          <p:cNvPr id="18437" name="Rectangle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9pPr>
          </a:lstStyle>
          <a:p>
            <a:pPr eaLnBrk="1" hangingPunct="1"/>
            <a:endParaRPr lang="ru-RU" b="0" smtClean="0">
              <a:latin typeface="Calibri" pitchFamily="34" charset="0"/>
            </a:endParaRPr>
          </a:p>
        </p:txBody>
      </p:sp>
      <p:sp>
        <p:nvSpPr>
          <p:cNvPr id="18438" name="Rectangle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9pPr>
          </a:lstStyle>
          <a:p>
            <a:pPr eaLnBrk="1" hangingPunct="1"/>
            <a:fld id="{4CBDFFC5-41CE-45EC-A972-F10A56D6B6BC}" type="slidenum">
              <a:rPr lang="en-US" b="0">
                <a:latin typeface="Calibri" pitchFamily="34" charset="0"/>
              </a:rPr>
              <a:pPr eaLnBrk="1" hangingPunct="1"/>
              <a:t>1</a:t>
            </a:fld>
            <a:endParaRPr lang="en-US" b="0">
              <a:latin typeface="Calibri" pitchFamily="34" charset="0"/>
            </a:endParaRPr>
          </a:p>
        </p:txBody>
      </p:sp>
      <p:sp>
        <p:nvSpPr>
          <p:cNvPr id="18439" name="Rectangle 7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9pPr>
          </a:lstStyle>
          <a:p>
            <a:pPr eaLnBrk="1" hangingPunct="1"/>
            <a:endParaRPr lang="ru-RU" b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kumimoji="0" lang="ru-RU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460" name="Rectangle 4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9pPr>
          </a:lstStyle>
          <a:p>
            <a:pPr eaLnBrk="1" hangingPunct="1"/>
            <a:fld id="{37E330F3-3064-4071-9394-B0E00F034EF4}" type="datetime1">
              <a:rPr lang="en-US" b="0">
                <a:latin typeface="Calibri" pitchFamily="34" charset="0"/>
              </a:rPr>
              <a:pPr eaLnBrk="1" hangingPunct="1"/>
              <a:t>12/14/2012</a:t>
            </a:fld>
            <a:endParaRPr lang="en-US" b="0">
              <a:latin typeface="Calibri" pitchFamily="34" charset="0"/>
            </a:endParaRPr>
          </a:p>
        </p:txBody>
      </p:sp>
      <p:sp>
        <p:nvSpPr>
          <p:cNvPr id="19461" name="Rectangle 5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9pPr>
          </a:lstStyle>
          <a:p>
            <a:pPr eaLnBrk="1" hangingPunct="1"/>
            <a:endParaRPr lang="ru-RU" b="0">
              <a:latin typeface="Calibri" pitchFamily="34" charset="0"/>
            </a:endParaRPr>
          </a:p>
        </p:txBody>
      </p:sp>
      <p:sp>
        <p:nvSpPr>
          <p:cNvPr id="19462" name="Rectangle 6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9pPr>
          </a:lstStyle>
          <a:p>
            <a:pPr eaLnBrk="1" hangingPunct="1"/>
            <a:fld id="{93484CE6-7BC1-4C1D-8ED6-42357DEDD46D}" type="slidenum">
              <a:rPr lang="en-US" b="0">
                <a:latin typeface="Calibri" pitchFamily="34" charset="0"/>
              </a:rPr>
              <a:pPr eaLnBrk="1" hangingPunct="1"/>
              <a:t>6</a:t>
            </a:fld>
            <a:endParaRPr lang="en-US" b="0">
              <a:latin typeface="Calibri" pitchFamily="34" charset="0"/>
            </a:endParaRPr>
          </a:p>
        </p:txBody>
      </p:sp>
      <p:sp>
        <p:nvSpPr>
          <p:cNvPr id="19463" name="Rectangle 7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9pPr>
          </a:lstStyle>
          <a:p>
            <a:pPr eaLnBrk="1" hangingPunct="1"/>
            <a:endParaRPr lang="ru-RU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kumimoji="0" lang="ru-RU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460" name="Rectangle 4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9pPr>
          </a:lstStyle>
          <a:p>
            <a:pPr eaLnBrk="1" hangingPunct="1"/>
            <a:fld id="{37E330F3-3064-4071-9394-B0E00F034EF4}" type="datetime1">
              <a:rPr lang="en-US" b="0">
                <a:latin typeface="Calibri" pitchFamily="34" charset="0"/>
              </a:rPr>
              <a:pPr eaLnBrk="1" hangingPunct="1"/>
              <a:t>12/14/2012</a:t>
            </a:fld>
            <a:endParaRPr lang="en-US" b="0">
              <a:latin typeface="Calibri" pitchFamily="34" charset="0"/>
            </a:endParaRPr>
          </a:p>
        </p:txBody>
      </p:sp>
      <p:sp>
        <p:nvSpPr>
          <p:cNvPr id="19461" name="Rectangle 5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9pPr>
          </a:lstStyle>
          <a:p>
            <a:pPr eaLnBrk="1" hangingPunct="1"/>
            <a:endParaRPr lang="ru-RU" b="0">
              <a:latin typeface="Calibri" pitchFamily="34" charset="0"/>
            </a:endParaRPr>
          </a:p>
        </p:txBody>
      </p:sp>
      <p:sp>
        <p:nvSpPr>
          <p:cNvPr id="19462" name="Rectangle 6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9pPr>
          </a:lstStyle>
          <a:p>
            <a:pPr eaLnBrk="1" hangingPunct="1"/>
            <a:fld id="{93484CE6-7BC1-4C1D-8ED6-42357DEDD46D}" type="slidenum">
              <a:rPr lang="en-US" b="0">
                <a:latin typeface="Calibri" pitchFamily="34" charset="0"/>
              </a:rPr>
              <a:pPr eaLnBrk="1" hangingPunct="1"/>
              <a:t>7</a:t>
            </a:fld>
            <a:endParaRPr lang="en-US" b="0">
              <a:latin typeface="Calibri" pitchFamily="34" charset="0"/>
            </a:endParaRPr>
          </a:p>
        </p:txBody>
      </p:sp>
      <p:sp>
        <p:nvSpPr>
          <p:cNvPr id="19463" name="Rectangle 7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9pPr>
          </a:lstStyle>
          <a:p>
            <a:pPr eaLnBrk="1" hangingPunct="1"/>
            <a:endParaRPr lang="ru-RU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kumimoji="0" lang="ru-RU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0484" name="Rectangle 4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9pPr>
          </a:lstStyle>
          <a:p>
            <a:pPr eaLnBrk="1" hangingPunct="1"/>
            <a:fld id="{2ED27336-953E-4F9A-A905-3975E6A44070}" type="datetime1">
              <a:rPr lang="en-US" b="0">
                <a:latin typeface="Calibri" pitchFamily="34" charset="0"/>
              </a:rPr>
              <a:pPr eaLnBrk="1" hangingPunct="1"/>
              <a:t>12/14/2012</a:t>
            </a:fld>
            <a:endParaRPr lang="en-US" b="0">
              <a:latin typeface="Calibri" pitchFamily="34" charset="0"/>
            </a:endParaRPr>
          </a:p>
        </p:txBody>
      </p:sp>
      <p:sp>
        <p:nvSpPr>
          <p:cNvPr id="20485" name="Rectangle 5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9pPr>
          </a:lstStyle>
          <a:p>
            <a:pPr eaLnBrk="1" hangingPunct="1"/>
            <a:endParaRPr lang="ru-RU" b="0">
              <a:latin typeface="Calibri" pitchFamily="34" charset="0"/>
            </a:endParaRPr>
          </a:p>
        </p:txBody>
      </p:sp>
      <p:sp>
        <p:nvSpPr>
          <p:cNvPr id="20486" name="Rectangle 6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9pPr>
          </a:lstStyle>
          <a:p>
            <a:pPr eaLnBrk="1" hangingPunct="1"/>
            <a:fld id="{11C2DF12-6FF0-4BE3-9B51-D5D3A6D37F25}" type="slidenum">
              <a:rPr lang="en-US" b="0">
                <a:latin typeface="Calibri" pitchFamily="34" charset="0"/>
              </a:rPr>
              <a:pPr eaLnBrk="1" hangingPunct="1"/>
              <a:t>8</a:t>
            </a:fld>
            <a:endParaRPr lang="en-US" b="0">
              <a:latin typeface="Calibri" pitchFamily="34" charset="0"/>
            </a:endParaRPr>
          </a:p>
        </p:txBody>
      </p:sp>
      <p:sp>
        <p:nvSpPr>
          <p:cNvPr id="20487" name="Rectangle 7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9pPr>
          </a:lstStyle>
          <a:p>
            <a:pPr eaLnBrk="1" hangingPunct="1"/>
            <a:endParaRPr lang="ru-RU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kumimoji="0" lang="ru-RU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0484" name="Rectangle 4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9pPr>
          </a:lstStyle>
          <a:p>
            <a:pPr eaLnBrk="1" hangingPunct="1"/>
            <a:fld id="{2ED27336-953E-4F9A-A905-3975E6A44070}" type="datetime1">
              <a:rPr lang="en-US" b="0">
                <a:latin typeface="Calibri" pitchFamily="34" charset="0"/>
              </a:rPr>
              <a:pPr eaLnBrk="1" hangingPunct="1"/>
              <a:t>12/14/2012</a:t>
            </a:fld>
            <a:endParaRPr lang="en-US" b="0">
              <a:latin typeface="Calibri" pitchFamily="34" charset="0"/>
            </a:endParaRPr>
          </a:p>
        </p:txBody>
      </p:sp>
      <p:sp>
        <p:nvSpPr>
          <p:cNvPr id="20485" name="Rectangle 5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9pPr>
          </a:lstStyle>
          <a:p>
            <a:pPr eaLnBrk="1" hangingPunct="1"/>
            <a:endParaRPr lang="ru-RU" b="0">
              <a:latin typeface="Calibri" pitchFamily="34" charset="0"/>
            </a:endParaRPr>
          </a:p>
        </p:txBody>
      </p:sp>
      <p:sp>
        <p:nvSpPr>
          <p:cNvPr id="20486" name="Rectangle 6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9pPr>
          </a:lstStyle>
          <a:p>
            <a:pPr eaLnBrk="1" hangingPunct="1"/>
            <a:fld id="{11C2DF12-6FF0-4BE3-9B51-D5D3A6D37F25}" type="slidenum">
              <a:rPr lang="en-US" b="0">
                <a:latin typeface="Calibri" pitchFamily="34" charset="0"/>
              </a:rPr>
              <a:pPr eaLnBrk="1" hangingPunct="1"/>
              <a:t>9</a:t>
            </a:fld>
            <a:endParaRPr lang="en-US" b="0">
              <a:latin typeface="Calibri" pitchFamily="34" charset="0"/>
            </a:endParaRPr>
          </a:p>
        </p:txBody>
      </p:sp>
      <p:sp>
        <p:nvSpPr>
          <p:cNvPr id="20487" name="Rectangle 7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9pPr>
          </a:lstStyle>
          <a:p>
            <a:pPr eaLnBrk="1" hangingPunct="1"/>
            <a:endParaRPr lang="ru-RU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kumimoji="0" lang="ru-RU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2532" name="Rectangle 4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9pPr>
          </a:lstStyle>
          <a:p>
            <a:pPr eaLnBrk="1" hangingPunct="1"/>
            <a:fld id="{1702D8CA-274F-4C0E-A3AC-71F2E25AD585}" type="datetime1">
              <a:rPr lang="en-US" b="0">
                <a:latin typeface="Calibri" pitchFamily="34" charset="0"/>
              </a:rPr>
              <a:pPr eaLnBrk="1" hangingPunct="1"/>
              <a:t>12/14/2012</a:t>
            </a:fld>
            <a:endParaRPr lang="en-US" b="0">
              <a:latin typeface="Calibri" pitchFamily="34" charset="0"/>
            </a:endParaRPr>
          </a:p>
        </p:txBody>
      </p:sp>
      <p:sp>
        <p:nvSpPr>
          <p:cNvPr id="22533" name="Rectangle 5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9pPr>
          </a:lstStyle>
          <a:p>
            <a:pPr eaLnBrk="1" hangingPunct="1"/>
            <a:endParaRPr lang="ru-RU" b="0">
              <a:latin typeface="Calibri" pitchFamily="34" charset="0"/>
            </a:endParaRPr>
          </a:p>
        </p:txBody>
      </p:sp>
      <p:sp>
        <p:nvSpPr>
          <p:cNvPr id="22534" name="Rectangle 6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9pPr>
          </a:lstStyle>
          <a:p>
            <a:pPr eaLnBrk="1" hangingPunct="1"/>
            <a:fld id="{CB767155-1647-4251-9FAB-21020B9DCBD7}" type="slidenum">
              <a:rPr lang="en-US" b="0">
                <a:latin typeface="Calibri" pitchFamily="34" charset="0"/>
              </a:rPr>
              <a:pPr eaLnBrk="1" hangingPunct="1"/>
              <a:t>12</a:t>
            </a:fld>
            <a:endParaRPr lang="en-US" b="0">
              <a:latin typeface="Calibri" pitchFamily="34" charset="0"/>
            </a:endParaRPr>
          </a:p>
        </p:txBody>
      </p:sp>
      <p:sp>
        <p:nvSpPr>
          <p:cNvPr id="22535" name="Rectangle 7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9pPr>
          </a:lstStyle>
          <a:p>
            <a:pPr eaLnBrk="1" hangingPunct="1"/>
            <a:endParaRPr lang="ru-RU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1BD0CD-C34E-4740-8876-C89A57B124A6}" type="datetime2">
              <a:rPr lang="en-US"/>
              <a:pPr>
                <a:defRPr/>
              </a:pPr>
              <a:t>Friday, December 14, 2012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BC9391-B231-44AC-9F73-293A5852F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378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6CD6D-7179-4695-89D3-1DC7C9F37391}" type="datetime2">
              <a:rPr lang="en-US"/>
              <a:pPr>
                <a:defRPr/>
              </a:pPr>
              <a:t>Friday, December 14, 2012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0DF1E-F0FD-4DAD-99A8-EB38FA4AC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101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7C8E9-0256-4C63-ABCF-C273B1782AE4}" type="datetime2">
              <a:rPr lang="en-US"/>
              <a:pPr>
                <a:defRPr/>
              </a:pPr>
              <a:t>Friday, December 14, 2012</a:t>
            </a:fld>
            <a:endParaRPr lang="en-US"/>
          </a:p>
        </p:txBody>
      </p:sp>
      <p:sp>
        <p:nvSpPr>
          <p:cNvPr id="3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F495D-A39A-410E-8D02-1E3978E6D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3744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26D57-7A64-4D65-ACEA-C78970C922EF}" type="datetime2">
              <a:rPr lang="en-US"/>
              <a:pPr>
                <a:defRPr/>
              </a:pPr>
              <a:t>Friday, December 14, 2012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29305-D6DC-446B-9936-906995472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8612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30F11-2585-4F32-B3CD-8D8D04E4D54A}" type="datetime2">
              <a:rPr lang="en-US"/>
              <a:pPr>
                <a:defRPr/>
              </a:pPr>
              <a:t>Friday, December 14, 2012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CB50B-4734-4B95-8951-71DBAA063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822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2909A-507E-422C-8802-6A74EDED8F8A}" type="datetime2">
              <a:rPr lang="en-US"/>
              <a:pPr>
                <a:defRPr/>
              </a:pPr>
              <a:t>Friday, December 14, 2012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FDF14-A586-4681-9A2D-FEA5E5B1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018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rgbClr val="D36F07"/>
                </a:solidFill>
              </a:defRPr>
            </a:lvl1pPr>
          </a:lstStyle>
          <a:p>
            <a:pPr>
              <a:defRPr/>
            </a:pPr>
            <a:fld id="{B6DE702A-CA27-46C6-979F-A7ECFBAAD036}" type="datetime2">
              <a:rPr lang="en-US"/>
              <a:pPr>
                <a:defRPr/>
              </a:pPr>
              <a:t>Friday, December 14, 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D36F07"/>
                </a:solidFill>
                <a:latin typeface="Franklin Gothic Book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rgbClr val="D36F07"/>
                </a:solidFill>
              </a:defRPr>
            </a:lvl1pPr>
          </a:lstStyle>
          <a:p>
            <a:pPr>
              <a:defRPr/>
            </a:pPr>
            <a:fld id="{C849F37C-1CB6-4BD6-91E2-F86CE6F57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07" r:id="rId2"/>
    <p:sldLayoutId id="2147484008" r:id="rId3"/>
    <p:sldLayoutId id="2147484009" r:id="rId4"/>
    <p:sldLayoutId id="2147484010" r:id="rId5"/>
    <p:sldLayoutId id="2147484011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Arial" charset="0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Franklin Gothic Medium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Franklin Gothic Medium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Franklin Gothic Medium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Franklin Gothic Medium" pitchFamily="34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kumimoji="1" sz="3200" kern="1200">
          <a:solidFill>
            <a:schemeClr val="tx2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kumimoji="1" sz="2800" kern="1200">
          <a:solidFill>
            <a:schemeClr val="tx2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kumimoji="1" sz="2400" kern="1200">
          <a:solidFill>
            <a:schemeClr val="tx2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kumimoji="1" sz="2000" kern="1200">
          <a:solidFill>
            <a:schemeClr val="tx2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umimoji="1" sz="2000" kern="1200">
          <a:solidFill>
            <a:schemeClr val="tx2"/>
          </a:solidFill>
          <a:latin typeface="+mn-lt"/>
          <a:ea typeface="Arial" charset="0"/>
          <a:cs typeface="Arial" pitchFamily="34" charset="0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1.png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23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1.xml"/><Relationship Id="rId10" Type="http://schemas.openxmlformats.org/officeDocument/2006/relationships/oleObject" Target="../embeddings/oleObject5.bin"/><Relationship Id="rId4" Type="http://schemas.openxmlformats.org/officeDocument/2006/relationships/diagramLayout" Target="../diagrams/layout1.xml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oleObject" Target="../embeddings/oleObject14.bin"/><Relationship Id="rId3" Type="http://schemas.openxmlformats.org/officeDocument/2006/relationships/image" Target="../media/image18.jpeg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19.png"/><Relationship Id="rId15" Type="http://schemas.openxmlformats.org/officeDocument/2006/relationships/image" Target="../media/image20.png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0.bin"/><Relationship Id="rId14" Type="http://schemas.openxmlformats.org/officeDocument/2006/relationships/oleObject" Target="../embeddings/oleObject1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chart" Target="../charts/chart1.x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chart" Target="../charts/chart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chart" Target="../charts/chart3.x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chart" Target="../charts/chart5.x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notesSlide" Target="../notesSlides/notesSlide5.xml"/><Relationship Id="rId7" Type="http://schemas.openxmlformats.org/officeDocument/2006/relationships/diagramLayout" Target="../diagrams/layout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diagramData" Target="../diagrams/data2.xml"/><Relationship Id="rId11" Type="http://schemas.openxmlformats.org/officeDocument/2006/relationships/image" Target="../media/image30.jpeg"/><Relationship Id="rId5" Type="http://schemas.openxmlformats.org/officeDocument/2006/relationships/oleObject" Target="../embeddings/oleObject20.bin"/><Relationship Id="rId10" Type="http://schemas.microsoft.com/office/2007/relationships/diagramDrawing" Target="../diagrams/drawing2.xml"/><Relationship Id="rId4" Type="http://schemas.openxmlformats.org/officeDocument/2006/relationships/image" Target="../media/image23.jpe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077_image_0002_jpg_4dba73878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8640763" cy="561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9pPr>
          </a:lstStyle>
          <a:p>
            <a:pPr eaLnBrk="1" hangingPunct="1"/>
            <a:fld id="{0DBFB944-892F-404E-A5A3-5D7537DF8DAA}" type="slidenum">
              <a:rPr lang="en-US" b="0">
                <a:solidFill>
                  <a:srgbClr val="D36F07"/>
                </a:solidFill>
              </a:rPr>
              <a:pPr eaLnBrk="1" hangingPunct="1"/>
              <a:t>1</a:t>
            </a:fld>
            <a:endParaRPr lang="en-US" b="0">
              <a:solidFill>
                <a:srgbClr val="D36F07"/>
              </a:solidFill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2411413" y="445452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 sz="2000">
              <a:latin typeface="Arial" pitchFamily="34" charset="0"/>
            </a:endParaRPr>
          </a:p>
        </p:txBody>
      </p:sp>
      <p:graphicFrame>
        <p:nvGraphicFramePr>
          <p:cNvPr id="3077" name="Object 61"/>
          <p:cNvGraphicFramePr>
            <a:graphicFrameLocks noChangeAspect="1"/>
          </p:cNvGraphicFramePr>
          <p:nvPr/>
        </p:nvGraphicFramePr>
        <p:xfrm>
          <a:off x="0" y="44450"/>
          <a:ext cx="9144000" cy="949325"/>
        </p:xfrm>
        <a:graphic>
          <a:graphicData uri="http://schemas.openxmlformats.org/presentationml/2006/ole">
            <p:oleObj spid="_x0000_s3175" name="Image" r:id="rId5" imgW="11631746" imgH="1168254" progId="">
              <p:embed/>
            </p:oleObj>
          </a:graphicData>
        </a:graphic>
      </p:graphicFrame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73025" y="1772816"/>
            <a:ext cx="9070975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3800" b="0" dirty="0" smtClean="0">
                <a:solidFill>
                  <a:srgbClr val="5014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  </a:t>
            </a:r>
            <a:r>
              <a:rPr lang="ru-RU" sz="3800" dirty="0" smtClean="0">
                <a:solidFill>
                  <a:srgbClr val="5014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ХОЛДИНГ «ЛЕНПОЛИГРАФМАШ»:</a:t>
            </a:r>
          </a:p>
          <a:p>
            <a:pPr algn="ctr">
              <a:defRPr/>
            </a:pPr>
            <a:r>
              <a:rPr lang="ru-RU" sz="3200" spc="200" dirty="0" smtClean="0">
                <a:solidFill>
                  <a:srgbClr val="5014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ПРОЕКТЫ ПОВЫШЕНИЯ</a:t>
            </a:r>
          </a:p>
          <a:p>
            <a:pPr algn="ctr">
              <a:defRPr/>
            </a:pPr>
            <a:r>
              <a:rPr lang="ru-RU" sz="3200" spc="200" dirty="0" smtClean="0">
                <a:solidFill>
                  <a:srgbClr val="5014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ЭФФЕКТИВНОСТИ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5013325"/>
            <a:ext cx="5436791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dirty="0">
                <a:solidFill>
                  <a:srgbClr val="5014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Кирилл Александрович Соловейчик </a:t>
            </a:r>
          </a:p>
          <a:p>
            <a:pPr algn="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dirty="0">
                <a:solidFill>
                  <a:srgbClr val="5014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Президент  ОАО «ЛЕНПОЛИГРАФМАШ»</a:t>
            </a:r>
          </a:p>
          <a:p>
            <a:pPr algn="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dirty="0">
                <a:solidFill>
                  <a:srgbClr val="5014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д.э.н.</a:t>
            </a:r>
          </a:p>
          <a:p>
            <a:pPr algn="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en-US" dirty="0">
                <a:solidFill>
                  <a:srgbClr val="5014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www.lenpoligraphmash.spb.ru</a:t>
            </a:r>
            <a:endParaRPr lang="ru-RU" dirty="0">
              <a:solidFill>
                <a:srgbClr val="5014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077_image_0002_jpg_4dba7387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379" y="1193870"/>
            <a:ext cx="8353623" cy="542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Slide Number Placeholder 15"/>
          <p:cNvSpPr txBox="1">
            <a:spLocks noGrp="1"/>
          </p:cNvSpPr>
          <p:nvPr/>
        </p:nvSpPr>
        <p:spPr bwMode="auto"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9pPr>
          </a:lstStyle>
          <a:p>
            <a:pPr algn="r" eaLnBrk="1" hangingPunct="1"/>
            <a:fld id="{716981A7-B4BA-4352-B004-314DA8FFE8E8}" type="slidenum">
              <a:rPr lang="en-US" sz="1200" b="0">
                <a:solidFill>
                  <a:srgbClr val="D36F07"/>
                </a:solidFill>
              </a:rPr>
              <a:pPr algn="r" eaLnBrk="1" hangingPunct="1"/>
              <a:t>10</a:t>
            </a:fld>
            <a:endParaRPr lang="en-US" sz="1200" b="0">
              <a:solidFill>
                <a:srgbClr val="D36F07"/>
              </a:solidFill>
            </a:endParaRPr>
          </a:p>
        </p:txBody>
      </p:sp>
      <p:graphicFrame>
        <p:nvGraphicFramePr>
          <p:cNvPr id="7172" name="Object 7"/>
          <p:cNvGraphicFramePr>
            <a:graphicFrameLocks noChangeAspect="1"/>
          </p:cNvGraphicFramePr>
          <p:nvPr/>
        </p:nvGraphicFramePr>
        <p:xfrm>
          <a:off x="0" y="44450"/>
          <a:ext cx="9144000" cy="949325"/>
        </p:xfrm>
        <a:graphic>
          <a:graphicData uri="http://schemas.openxmlformats.org/presentationml/2006/ole">
            <p:oleObj spid="_x0000_s20553" name="Image" r:id="rId4" imgW="11631746" imgH="1168254" progId="">
              <p:embed/>
            </p:oleObj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203575" y="25654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7174" name="Text Box 19"/>
          <p:cNvSpPr txBox="1">
            <a:spLocks noChangeArrowheads="1"/>
          </p:cNvSpPr>
          <p:nvPr/>
        </p:nvSpPr>
        <p:spPr bwMode="auto">
          <a:xfrm>
            <a:off x="950913" y="17208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92677" y="1020475"/>
            <a:ext cx="87957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 eaLnBrk="0" hangingPunct="0">
              <a:defRPr/>
            </a:pPr>
            <a:r>
              <a:rPr lang="ru-RU" sz="3200" cap="all" dirty="0" smtClean="0">
                <a:solidFill>
                  <a:srgbClr val="5014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</a:rPr>
              <a:t>3. ВНЕДРЕНИЕ </a:t>
            </a:r>
            <a:r>
              <a:rPr lang="en-US" sz="3200" cap="all" dirty="0" smtClean="0">
                <a:solidFill>
                  <a:srgbClr val="5014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</a:rPr>
              <a:t> IT </a:t>
            </a:r>
            <a:endParaRPr lang="ru-RU" sz="3200" cap="all" dirty="0">
              <a:solidFill>
                <a:srgbClr val="5014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07504" y="1583719"/>
            <a:ext cx="9036496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55600" indent="-355600"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9pPr>
          </a:lstStyle>
          <a:p>
            <a:pPr marL="0" eaLnBrk="0" hangingPunct="0">
              <a:spcBef>
                <a:spcPts val="0"/>
              </a:spcBef>
              <a:buClr>
                <a:srgbClr val="532215"/>
              </a:buClr>
              <a:buFont typeface="Wingdings" pitchFamily="2" charset="2"/>
              <a:buChar char="q"/>
              <a:defRPr/>
            </a:pPr>
            <a:r>
              <a:rPr lang="ru-RU" sz="180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Цель</a:t>
            </a:r>
            <a:r>
              <a:rPr lang="ru-RU" sz="1800" b="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 </a:t>
            </a:r>
            <a:r>
              <a:rPr lang="en-US" sz="1800" b="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– </a:t>
            </a:r>
            <a:r>
              <a:rPr lang="ru-RU" sz="1800" b="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повышение эффективности управления разработкой, производством и сбытом продукции, обеспечение увеличения прибыли за счет роста производительности труда.</a:t>
            </a:r>
          </a:p>
          <a:p>
            <a:pPr marL="0" eaLnBrk="0" hangingPunct="0">
              <a:spcBef>
                <a:spcPts val="0"/>
              </a:spcBef>
              <a:buClr>
                <a:srgbClr val="532215"/>
              </a:buClr>
              <a:buFont typeface="Wingdings" pitchFamily="2" charset="2"/>
              <a:buChar char="q"/>
              <a:defRPr/>
            </a:pPr>
            <a:endParaRPr lang="ru-RU" sz="1000" b="0" dirty="0" smtClean="0">
              <a:solidFill>
                <a:srgbClr val="5315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charset="0"/>
            </a:endParaRPr>
          </a:p>
          <a:p>
            <a:pPr marL="0" eaLnBrk="0" hangingPunct="0">
              <a:spcBef>
                <a:spcPts val="0"/>
              </a:spcBef>
              <a:buClr>
                <a:srgbClr val="532215"/>
              </a:buClr>
              <a:buFont typeface="Wingdings" pitchFamily="2" charset="2"/>
              <a:buChar char="q"/>
              <a:defRPr/>
            </a:pPr>
            <a:r>
              <a:rPr lang="ru-RU" sz="180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Задача </a:t>
            </a:r>
            <a:r>
              <a:rPr lang="ru-RU" sz="1800" b="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– внедрение КИС «Каскад» как инструмента эффективного управления  бизнес-процессами предприятия.</a:t>
            </a:r>
          </a:p>
          <a:p>
            <a:pPr marL="0" eaLnBrk="0" hangingPunct="0">
              <a:spcBef>
                <a:spcPts val="0"/>
              </a:spcBef>
              <a:buClr>
                <a:srgbClr val="532215"/>
              </a:buClr>
              <a:buFont typeface="Wingdings" pitchFamily="2" charset="2"/>
              <a:buChar char="q"/>
              <a:defRPr/>
            </a:pPr>
            <a:endParaRPr lang="ru-RU" sz="1000" b="0" dirty="0">
              <a:solidFill>
                <a:srgbClr val="5315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charset="0"/>
            </a:endParaRPr>
          </a:p>
          <a:p>
            <a:pPr marL="0" eaLnBrk="0" hangingPunct="0">
              <a:spcBef>
                <a:spcPts val="0"/>
              </a:spcBef>
              <a:buClr>
                <a:srgbClr val="532215"/>
              </a:buClr>
              <a:buFont typeface="Wingdings" pitchFamily="2" charset="2"/>
              <a:buChar char="q"/>
              <a:defRPr/>
            </a:pPr>
            <a:r>
              <a:rPr lang="ru-RU" sz="180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Особенности</a:t>
            </a:r>
            <a:r>
              <a:rPr lang="ru-RU" sz="1800" dirty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:</a:t>
            </a:r>
          </a:p>
          <a:p>
            <a:pPr marL="0" indent="0" eaLnBrk="0" hangingPunct="0">
              <a:spcBef>
                <a:spcPts val="0"/>
              </a:spcBef>
              <a:buClr>
                <a:srgbClr val="532215"/>
              </a:buClr>
              <a:defRPr/>
            </a:pPr>
            <a:r>
              <a:rPr lang="ru-RU" sz="1800" b="0" dirty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     - </a:t>
            </a:r>
            <a:r>
              <a:rPr lang="ru-RU" sz="1800" b="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разработка и внедрение системы по </a:t>
            </a:r>
            <a:r>
              <a:rPr lang="ru-RU" sz="1800" b="0" dirty="0" err="1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блочно</a:t>
            </a:r>
            <a:r>
              <a:rPr lang="ru-RU" sz="1800" b="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-модульному принципу;</a:t>
            </a:r>
          </a:p>
          <a:p>
            <a:pPr marL="0" indent="0" eaLnBrk="0" hangingPunct="0">
              <a:spcBef>
                <a:spcPts val="0"/>
              </a:spcBef>
              <a:buClr>
                <a:srgbClr val="532215"/>
              </a:buClr>
              <a:defRPr/>
            </a:pPr>
            <a:r>
              <a:rPr lang="ru-RU" sz="1800" b="0" dirty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 </a:t>
            </a:r>
            <a:r>
              <a:rPr lang="ru-RU" sz="1800" b="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    - вовлечение в процесс разработки будущих пользователей;</a:t>
            </a:r>
          </a:p>
          <a:p>
            <a:pPr marL="0" indent="0" eaLnBrk="0" hangingPunct="0">
              <a:spcBef>
                <a:spcPts val="0"/>
              </a:spcBef>
              <a:buClr>
                <a:srgbClr val="532215"/>
              </a:buClr>
              <a:defRPr/>
            </a:pPr>
            <a:r>
              <a:rPr lang="ru-RU" sz="1800" b="0" dirty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 </a:t>
            </a:r>
            <a:r>
              <a:rPr lang="ru-RU" sz="1800" b="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    - учет специфики предприятия на стадии разработки;</a:t>
            </a:r>
            <a:endParaRPr lang="ru-RU" sz="1800" b="0" dirty="0">
              <a:solidFill>
                <a:srgbClr val="5315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charset="0"/>
            </a:endParaRPr>
          </a:p>
          <a:p>
            <a:pPr marL="0" indent="0" eaLnBrk="0" hangingPunct="0">
              <a:spcBef>
                <a:spcPts val="0"/>
              </a:spcBef>
              <a:buClr>
                <a:srgbClr val="532215"/>
              </a:buClr>
              <a:defRPr/>
            </a:pPr>
            <a:r>
              <a:rPr lang="ru-RU" sz="1800" b="0" dirty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     - </a:t>
            </a:r>
            <a:r>
              <a:rPr lang="ru-RU" sz="1800" b="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ограниченность бюджета.</a:t>
            </a:r>
          </a:p>
          <a:p>
            <a:pPr marL="0" indent="0" eaLnBrk="0" hangingPunct="0">
              <a:spcBef>
                <a:spcPts val="0"/>
              </a:spcBef>
              <a:buClr>
                <a:srgbClr val="532215"/>
              </a:buClr>
              <a:defRPr/>
            </a:pPr>
            <a:endParaRPr lang="ru-RU" sz="1000" b="0" dirty="0">
              <a:solidFill>
                <a:srgbClr val="5315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charset="0"/>
            </a:endParaRPr>
          </a:p>
          <a:p>
            <a:pPr marL="0" eaLnBrk="0" hangingPunct="0">
              <a:spcBef>
                <a:spcPts val="0"/>
              </a:spcBef>
              <a:buClr>
                <a:srgbClr val="532215"/>
              </a:buClr>
              <a:buFont typeface="Wingdings" pitchFamily="2" charset="2"/>
              <a:buChar char="q"/>
              <a:defRPr/>
            </a:pPr>
            <a:r>
              <a:rPr lang="ru-RU" sz="180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Результат за 4 года эксплуатации :</a:t>
            </a:r>
          </a:p>
          <a:p>
            <a:pPr marL="0" indent="0" eaLnBrk="0" hangingPunct="0">
              <a:spcBef>
                <a:spcPts val="0"/>
              </a:spcBef>
              <a:buClr>
                <a:srgbClr val="532215"/>
              </a:buClr>
              <a:defRPr/>
            </a:pPr>
            <a:r>
              <a:rPr lang="ru-RU" sz="1800" b="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     - чистая прибыль увеличилась в 1,9 раза;</a:t>
            </a:r>
          </a:p>
          <a:p>
            <a:pPr marL="0" indent="0" eaLnBrk="0" hangingPunct="0">
              <a:spcBef>
                <a:spcPts val="0"/>
              </a:spcBef>
              <a:buClr>
                <a:srgbClr val="532215"/>
              </a:buClr>
              <a:defRPr/>
            </a:pPr>
            <a:r>
              <a:rPr lang="ru-RU" sz="1800" b="0" dirty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 </a:t>
            </a:r>
            <a:r>
              <a:rPr lang="ru-RU" sz="1800" b="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    - производительность труда увеличилась в 2 раза;</a:t>
            </a:r>
          </a:p>
          <a:p>
            <a:pPr marL="0" indent="0" eaLnBrk="0" hangingPunct="0">
              <a:spcBef>
                <a:spcPts val="0"/>
              </a:spcBef>
              <a:buClr>
                <a:srgbClr val="532215"/>
              </a:buClr>
              <a:defRPr/>
            </a:pPr>
            <a:r>
              <a:rPr lang="ru-RU" sz="1800" b="0" dirty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 </a:t>
            </a:r>
            <a:r>
              <a:rPr lang="ru-RU" sz="1800" b="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    - оборачиваемость активов выросла в 1,33 раза;</a:t>
            </a:r>
          </a:p>
          <a:p>
            <a:pPr marL="0" indent="0" eaLnBrk="0" hangingPunct="0">
              <a:spcBef>
                <a:spcPts val="0"/>
              </a:spcBef>
              <a:buClr>
                <a:srgbClr val="532215"/>
              </a:buClr>
              <a:defRPr/>
            </a:pPr>
            <a:r>
              <a:rPr lang="ru-RU" sz="1800" b="0" dirty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 </a:t>
            </a:r>
            <a:r>
              <a:rPr lang="ru-RU" sz="1800" b="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    - сокращение цикла разработки и производства позволило обновить   </a:t>
            </a:r>
          </a:p>
          <a:p>
            <a:pPr marL="0" indent="0" eaLnBrk="0" hangingPunct="0">
              <a:spcBef>
                <a:spcPts val="0"/>
              </a:spcBef>
              <a:buClr>
                <a:srgbClr val="532215"/>
              </a:buClr>
              <a:defRPr/>
            </a:pPr>
            <a:r>
              <a:rPr lang="ru-RU" sz="1800" b="0" dirty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 </a:t>
            </a:r>
            <a:r>
              <a:rPr lang="ru-RU" sz="1800" b="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      номенклатуру выпускаемой продукции на 94 % (в 2 раза).</a:t>
            </a:r>
            <a:endParaRPr lang="ru-RU" sz="1800" b="0" dirty="0">
              <a:solidFill>
                <a:srgbClr val="5315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8613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897" y="1160287"/>
            <a:ext cx="8160965" cy="557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Slide Number Placeholder 15"/>
          <p:cNvSpPr txBox="1">
            <a:spLocks noGrp="1"/>
          </p:cNvSpPr>
          <p:nvPr/>
        </p:nvSpPr>
        <p:spPr bwMode="auto"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9pPr>
          </a:lstStyle>
          <a:p>
            <a:pPr algn="r" eaLnBrk="1" hangingPunct="1"/>
            <a:fld id="{716981A7-B4BA-4352-B004-314DA8FFE8E8}" type="slidenum">
              <a:rPr lang="en-US" sz="1200" b="0">
                <a:solidFill>
                  <a:srgbClr val="D36F07"/>
                </a:solidFill>
              </a:rPr>
              <a:pPr algn="r" eaLnBrk="1" hangingPunct="1"/>
              <a:t>11</a:t>
            </a:fld>
            <a:endParaRPr lang="en-US" sz="1200" b="0">
              <a:solidFill>
                <a:srgbClr val="D36F07"/>
              </a:solidFill>
            </a:endParaRPr>
          </a:p>
        </p:txBody>
      </p:sp>
      <p:graphicFrame>
        <p:nvGraphicFramePr>
          <p:cNvPr id="7172" name="Object 7"/>
          <p:cNvGraphicFramePr>
            <a:graphicFrameLocks noChangeAspect="1"/>
          </p:cNvGraphicFramePr>
          <p:nvPr/>
        </p:nvGraphicFramePr>
        <p:xfrm>
          <a:off x="0" y="44450"/>
          <a:ext cx="9144000" cy="949325"/>
        </p:xfrm>
        <a:graphic>
          <a:graphicData uri="http://schemas.openxmlformats.org/presentationml/2006/ole">
            <p:oleObj spid="_x0000_s29751" name="Image" r:id="rId4" imgW="11631746" imgH="1168254" progId="">
              <p:embed/>
            </p:oleObj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203575" y="25654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7174" name="Text Box 19"/>
          <p:cNvSpPr txBox="1">
            <a:spLocks noChangeArrowheads="1"/>
          </p:cNvSpPr>
          <p:nvPr/>
        </p:nvSpPr>
        <p:spPr bwMode="auto">
          <a:xfrm>
            <a:off x="950913" y="17208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29708" name="Picture 12" descr="d:\!users\markin\Рабочий стол\Для Маркина А.А\СКА\121113_Адам Смит\Каскад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4806" y="1348286"/>
            <a:ext cx="3251949" cy="260155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520" y="1055900"/>
            <a:ext cx="39957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200" dirty="0" smtClean="0">
                <a:solidFill>
                  <a:srgbClr val="5014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</a:rPr>
              <a:t>КИС «Каскад»</a:t>
            </a:r>
            <a:endParaRPr lang="ru-RU" sz="3200" spc="-100" dirty="0">
              <a:solidFill>
                <a:srgbClr val="5014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29709" name="Picture 13" descr="d:\!users\markin\Рабочий стол\Для Маркина А.А\СКА\121113_Адам Смит\Каскад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9251" y="2048302"/>
            <a:ext cx="3191109" cy="255288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11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40498" y="2735678"/>
            <a:ext cx="3047524" cy="243802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12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5536" y="4154771"/>
            <a:ext cx="3127896" cy="250231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14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92080" y="4122406"/>
            <a:ext cx="3168352" cy="253468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0" cy="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15" name="Шестиугольник 14"/>
          <p:cNvSpPr/>
          <p:nvPr/>
        </p:nvSpPr>
        <p:spPr bwMode="auto">
          <a:xfrm>
            <a:off x="6588224" y="3717032"/>
            <a:ext cx="1504094" cy="1224136"/>
          </a:xfrm>
          <a:prstGeom prst="hexagon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Бухгалтерия и Финансы</a:t>
            </a:r>
          </a:p>
        </p:txBody>
      </p:sp>
      <p:sp>
        <p:nvSpPr>
          <p:cNvPr id="17" name="Шестиугольник 16"/>
          <p:cNvSpPr/>
          <p:nvPr/>
        </p:nvSpPr>
        <p:spPr bwMode="auto">
          <a:xfrm>
            <a:off x="5292080" y="4437112"/>
            <a:ext cx="1512168" cy="1224136"/>
          </a:xfrm>
          <a:prstGeom prst="hexagon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Кадры и ОТиЗ</a:t>
            </a:r>
          </a:p>
        </p:txBody>
      </p:sp>
      <p:sp>
        <p:nvSpPr>
          <p:cNvPr id="18" name="Шестиугольник 17"/>
          <p:cNvSpPr/>
          <p:nvPr/>
        </p:nvSpPr>
        <p:spPr bwMode="auto">
          <a:xfrm>
            <a:off x="2627784" y="3140968"/>
            <a:ext cx="1512168" cy="1224136"/>
          </a:xfrm>
          <a:prstGeom prst="hexagon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baseline="-25000" dirty="0">
                <a:solidFill>
                  <a:schemeClr val="tx1"/>
                </a:solidFill>
                <a:latin typeface="Calibri"/>
                <a:cs typeface="Calibri"/>
              </a:rPr>
              <a:t>КТМ</a:t>
            </a:r>
          </a:p>
        </p:txBody>
      </p:sp>
      <p:sp>
        <p:nvSpPr>
          <p:cNvPr id="20" name="Шестиугольник 19"/>
          <p:cNvSpPr/>
          <p:nvPr/>
        </p:nvSpPr>
        <p:spPr bwMode="auto">
          <a:xfrm>
            <a:off x="3923928" y="3717032"/>
            <a:ext cx="1584176" cy="1296144"/>
          </a:xfrm>
          <a:prstGeom prst="hexagon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baseline="-25000" dirty="0" smtClean="0">
                <a:solidFill>
                  <a:schemeClr val="tx1"/>
                </a:solidFill>
                <a:latin typeface="Calibri"/>
                <a:cs typeface="Calibri"/>
              </a:rPr>
              <a:t>Производственный учет</a:t>
            </a:r>
            <a:endParaRPr lang="ru-RU" sz="1600" b="1" baseline="-25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3" name="Шестиугольник 22"/>
          <p:cNvSpPr/>
          <p:nvPr/>
        </p:nvSpPr>
        <p:spPr bwMode="auto">
          <a:xfrm>
            <a:off x="3995936" y="2420888"/>
            <a:ext cx="1512168" cy="1224136"/>
          </a:xfrm>
          <a:prstGeom prst="hexagon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baseline="-25000" dirty="0" smtClean="0">
                <a:solidFill>
                  <a:schemeClr val="tx1"/>
                </a:solidFill>
                <a:latin typeface="Calibri"/>
                <a:cs typeface="Calibri"/>
              </a:rPr>
              <a:t>Экономика</a:t>
            </a:r>
            <a:endParaRPr lang="ru-RU" sz="1600" baseline="-25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4" name="Шестиугольник 23"/>
          <p:cNvSpPr/>
          <p:nvPr/>
        </p:nvSpPr>
        <p:spPr bwMode="auto">
          <a:xfrm>
            <a:off x="1331640" y="3789040"/>
            <a:ext cx="1512168" cy="1224136"/>
          </a:xfrm>
          <a:prstGeom prst="hexagon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aseline="-25000" dirty="0" smtClean="0">
                <a:solidFill>
                  <a:schemeClr val="tx1"/>
                </a:solidFill>
                <a:latin typeface="Calibri"/>
                <a:cs typeface="Calibri"/>
              </a:rPr>
              <a:t>ВЭДО</a:t>
            </a:r>
            <a:endParaRPr kumimoji="0" lang="ru-RU" sz="16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25" name="Шестиугольник 24"/>
          <p:cNvSpPr/>
          <p:nvPr/>
        </p:nvSpPr>
        <p:spPr bwMode="auto">
          <a:xfrm>
            <a:off x="2699792" y="1772816"/>
            <a:ext cx="1512168" cy="1224136"/>
          </a:xfrm>
          <a:prstGeom prst="hexagon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aseline="-25000" dirty="0" smtClean="0">
                <a:solidFill>
                  <a:schemeClr val="tx1"/>
                </a:solidFill>
                <a:latin typeface="Calibri"/>
                <a:cs typeface="Calibri"/>
              </a:rPr>
              <a:t>Бюджетирование</a:t>
            </a:r>
            <a:endParaRPr kumimoji="0" lang="ru-RU" sz="16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26" name="Шестиугольник 25"/>
          <p:cNvSpPr/>
          <p:nvPr/>
        </p:nvSpPr>
        <p:spPr bwMode="auto">
          <a:xfrm>
            <a:off x="3923928" y="5085184"/>
            <a:ext cx="1512168" cy="1224136"/>
          </a:xfrm>
          <a:prstGeom prst="hexagon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aseline="-25000" dirty="0" smtClean="0">
                <a:solidFill>
                  <a:schemeClr val="tx1"/>
                </a:solidFill>
                <a:latin typeface="Calibri"/>
                <a:cs typeface="Calibri"/>
              </a:rPr>
              <a:t>Сбыт</a:t>
            </a:r>
            <a:endParaRPr kumimoji="0" lang="ru-RU" sz="16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27" name="Шестиугольник 26"/>
          <p:cNvSpPr/>
          <p:nvPr/>
        </p:nvSpPr>
        <p:spPr bwMode="auto">
          <a:xfrm>
            <a:off x="1259632" y="5085184"/>
            <a:ext cx="1584176" cy="1296144"/>
          </a:xfrm>
          <a:prstGeom prst="hexagon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baseline="-25000" dirty="0">
                <a:solidFill>
                  <a:schemeClr val="tx1"/>
                </a:solidFill>
                <a:latin typeface="Calibri"/>
                <a:cs typeface="Calibri"/>
              </a:rPr>
              <a:t>УЧЕТ автотранспорта</a:t>
            </a:r>
          </a:p>
        </p:txBody>
      </p:sp>
      <p:sp>
        <p:nvSpPr>
          <p:cNvPr id="28" name="Шестиугольник 27"/>
          <p:cNvSpPr/>
          <p:nvPr/>
        </p:nvSpPr>
        <p:spPr bwMode="auto">
          <a:xfrm>
            <a:off x="2627784" y="4437112"/>
            <a:ext cx="1512168" cy="1224136"/>
          </a:xfrm>
          <a:prstGeom prst="hexagon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aseline="-25000" dirty="0" smtClean="0">
                <a:solidFill>
                  <a:schemeClr val="tx1"/>
                </a:solidFill>
                <a:latin typeface="Calibri"/>
                <a:cs typeface="Calibri"/>
              </a:rPr>
              <a:t>МТС</a:t>
            </a:r>
            <a:endParaRPr kumimoji="0" lang="ru-RU" sz="16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29" name="Шестиугольник 28"/>
          <p:cNvSpPr/>
          <p:nvPr/>
        </p:nvSpPr>
        <p:spPr bwMode="auto">
          <a:xfrm>
            <a:off x="5292080" y="3068960"/>
            <a:ext cx="1512168" cy="1224136"/>
          </a:xfrm>
          <a:prstGeom prst="hexagon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baseline="-25000" dirty="0">
                <a:solidFill>
                  <a:schemeClr val="tx1"/>
                </a:solidFill>
                <a:latin typeface="Calibri"/>
                <a:cs typeface="Calibri"/>
              </a:rPr>
              <a:t>Управление Качеством</a:t>
            </a:r>
          </a:p>
        </p:txBody>
      </p:sp>
    </p:spTree>
    <p:extLst>
      <p:ext uri="{BB962C8B-B14F-4D97-AF65-F5344CB8AC3E}">
        <p14:creationId xmlns:p14="http://schemas.microsoft.com/office/powerpoint/2010/main" xmlns="" val="34249309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23850" y="2924175"/>
            <a:ext cx="5072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sz="3200" dirty="0">
                <a:solidFill>
                  <a:srgbClr val="5014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</a:rPr>
              <a:t>СПАСИБО ЗА ВНИМАНИЕ !</a:t>
            </a:r>
          </a:p>
        </p:txBody>
      </p:sp>
      <p:graphicFrame>
        <p:nvGraphicFramePr>
          <p:cNvPr id="16387" name="Object 2"/>
          <p:cNvGraphicFramePr>
            <a:graphicFrameLocks noChangeAspect="1"/>
          </p:cNvGraphicFramePr>
          <p:nvPr/>
        </p:nvGraphicFramePr>
        <p:xfrm>
          <a:off x="0" y="44450"/>
          <a:ext cx="9144000" cy="949325"/>
        </p:xfrm>
        <a:graphic>
          <a:graphicData uri="http://schemas.openxmlformats.org/presentationml/2006/ole">
            <p:oleObj spid="_x0000_s16485" name="Image" r:id="rId4" imgW="11631746" imgH="1168254" progId="">
              <p:embed/>
            </p:oleObj>
          </a:graphicData>
        </a:graphic>
      </p:graphicFrame>
      <p:pic>
        <p:nvPicPr>
          <p:cNvPr id="16388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3413" y="1412875"/>
            <a:ext cx="332263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8312" y="4868863"/>
            <a:ext cx="5471839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dirty="0">
                <a:solidFill>
                  <a:srgbClr val="5014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Кирилл Александрович Соловейчик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dirty="0">
                <a:solidFill>
                  <a:srgbClr val="5014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Президент  ОАО «ЛЕНПОЛИГРАФМАШ»</a:t>
            </a:r>
          </a:p>
          <a:p>
            <a:pPr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dirty="0">
                <a:solidFill>
                  <a:srgbClr val="5014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д.э.н.</a:t>
            </a:r>
          </a:p>
          <a:p>
            <a:pPr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dirty="0">
                <a:solidFill>
                  <a:srgbClr val="5014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тел.: +7 (812) 234-85-11</a:t>
            </a:r>
          </a:p>
          <a:p>
            <a:pPr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dirty="0">
                <a:solidFill>
                  <a:srgbClr val="5014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е</a:t>
            </a:r>
            <a:r>
              <a:rPr lang="en-US" dirty="0">
                <a:solidFill>
                  <a:srgbClr val="5014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-mail</a:t>
            </a:r>
            <a:r>
              <a:rPr lang="ru-RU" dirty="0">
                <a:solidFill>
                  <a:srgbClr val="5014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: </a:t>
            </a:r>
            <a:r>
              <a:rPr lang="en-US" dirty="0">
                <a:solidFill>
                  <a:srgbClr val="5014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kirill@spbcioclub.ru</a:t>
            </a:r>
            <a:endParaRPr lang="ru-RU" dirty="0">
              <a:solidFill>
                <a:srgbClr val="5014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077_image_0002_jpg_4dba7387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106" y="1224627"/>
            <a:ext cx="8640763" cy="561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9pPr>
          </a:lstStyle>
          <a:p>
            <a:pPr eaLnBrk="1" hangingPunct="1"/>
            <a:fld id="{B74DEADA-7766-48B0-BD32-86C4ECDB4C4D}" type="slidenum">
              <a:rPr lang="en-US" b="0">
                <a:solidFill>
                  <a:srgbClr val="D36F07"/>
                </a:solidFill>
              </a:rPr>
              <a:pPr eaLnBrk="1" hangingPunct="1"/>
              <a:t>2</a:t>
            </a:fld>
            <a:endParaRPr lang="en-US" b="0">
              <a:solidFill>
                <a:srgbClr val="D36F07"/>
              </a:solidFill>
            </a:endParaRPr>
          </a:p>
        </p:txBody>
      </p:sp>
      <p:graphicFrame>
        <p:nvGraphicFramePr>
          <p:cNvPr id="8195" name="Object 7"/>
          <p:cNvGraphicFramePr>
            <a:graphicFrameLocks noChangeAspect="1"/>
          </p:cNvGraphicFramePr>
          <p:nvPr/>
        </p:nvGraphicFramePr>
        <p:xfrm>
          <a:off x="0" y="44450"/>
          <a:ext cx="9144000" cy="949325"/>
        </p:xfrm>
        <a:graphic>
          <a:graphicData uri="http://schemas.openxmlformats.org/presentationml/2006/ole">
            <p:oleObj spid="_x0000_s8301" name="Image" r:id="rId4" imgW="11631746" imgH="1168254" progId="">
              <p:embed/>
            </p:oleObj>
          </a:graphicData>
        </a:graphic>
      </p:graphicFrame>
      <p:sp>
        <p:nvSpPr>
          <p:cNvPr id="8196" name="Rectangle 11"/>
          <p:cNvSpPr>
            <a:spLocks noChangeArrowheads="1"/>
          </p:cNvSpPr>
          <p:nvPr/>
        </p:nvSpPr>
        <p:spPr bwMode="auto">
          <a:xfrm>
            <a:off x="468313" y="1700213"/>
            <a:ext cx="6481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ru-RU" sz="2000">
              <a:solidFill>
                <a:srgbClr val="50141B"/>
              </a:solidFill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252413" y="1111250"/>
            <a:ext cx="88201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eaLnBrk="0" hangingPunct="0">
              <a:defRPr/>
            </a:pPr>
            <a:r>
              <a:rPr lang="ru-RU" sz="3200" dirty="0">
                <a:solidFill>
                  <a:srgbClr val="5014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</a:rPr>
              <a:t>РЫНКИ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3203575" y="25654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252413" y="1811338"/>
            <a:ext cx="6840537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Font typeface="Wingdings" pitchFamily="2" charset="2"/>
              <a:buChar char="q"/>
            </a:pPr>
            <a:r>
              <a:rPr lang="ru-RU" sz="3200" dirty="0">
                <a:solidFill>
                  <a:srgbClr val="50141B"/>
                </a:solidFill>
              </a:rPr>
              <a:t> Проекты – ориентация на рынок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q"/>
            </a:pPr>
            <a:r>
              <a:rPr lang="ru-RU" sz="3200" dirty="0">
                <a:solidFill>
                  <a:srgbClr val="50141B"/>
                </a:solidFill>
              </a:rPr>
              <a:t> Возможности – приборостроение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3200" dirty="0">
                <a:solidFill>
                  <a:srgbClr val="50141B"/>
                </a:solidFill>
              </a:rPr>
              <a:t> Направления:</a:t>
            </a:r>
          </a:p>
          <a:p>
            <a:pPr eaLnBrk="1" hangingPunct="1"/>
            <a:r>
              <a:rPr lang="ru-RU" sz="2000" dirty="0">
                <a:solidFill>
                  <a:srgbClr val="50141B"/>
                </a:solidFill>
              </a:rPr>
              <a:t>      - военное (криптографическое);</a:t>
            </a:r>
          </a:p>
          <a:p>
            <a:pPr eaLnBrk="1" hangingPunct="1"/>
            <a:r>
              <a:rPr lang="ru-RU" sz="2000" dirty="0">
                <a:solidFill>
                  <a:srgbClr val="50141B"/>
                </a:solidFill>
              </a:rPr>
              <a:t>     </a:t>
            </a:r>
          </a:p>
          <a:p>
            <a:pPr eaLnBrk="1" hangingPunct="1"/>
            <a:r>
              <a:rPr lang="ru-RU" sz="2000" dirty="0">
                <a:solidFill>
                  <a:srgbClr val="50141B"/>
                </a:solidFill>
              </a:rPr>
              <a:t>                     - периферийная техника;</a:t>
            </a:r>
          </a:p>
          <a:p>
            <a:pPr eaLnBrk="1" hangingPunct="1"/>
            <a:r>
              <a:rPr lang="ru-RU" sz="2000" dirty="0">
                <a:solidFill>
                  <a:srgbClr val="50141B"/>
                </a:solidFill>
              </a:rPr>
              <a:t>     </a:t>
            </a:r>
          </a:p>
          <a:p>
            <a:pPr eaLnBrk="1" hangingPunct="1"/>
            <a:r>
              <a:rPr lang="ru-RU" sz="2000" dirty="0">
                <a:solidFill>
                  <a:srgbClr val="50141B"/>
                </a:solidFill>
              </a:rPr>
              <a:t>       - </a:t>
            </a:r>
            <a:r>
              <a:rPr lang="ru-RU" sz="2000" dirty="0" err="1">
                <a:solidFill>
                  <a:srgbClr val="50141B"/>
                </a:solidFill>
              </a:rPr>
              <a:t>энергоэффективность</a:t>
            </a:r>
            <a:r>
              <a:rPr lang="ru-RU" sz="2000" dirty="0">
                <a:solidFill>
                  <a:srgbClr val="50141B"/>
                </a:solidFill>
              </a:rPr>
              <a:t>;</a:t>
            </a:r>
          </a:p>
          <a:p>
            <a:pPr eaLnBrk="1" hangingPunct="1"/>
            <a:r>
              <a:rPr lang="ru-RU" sz="2000" dirty="0">
                <a:solidFill>
                  <a:srgbClr val="50141B"/>
                </a:solidFill>
              </a:rPr>
              <a:t>      </a:t>
            </a:r>
          </a:p>
          <a:p>
            <a:pPr eaLnBrk="1" hangingPunct="1"/>
            <a:r>
              <a:rPr lang="ru-RU" sz="2000" dirty="0">
                <a:solidFill>
                  <a:srgbClr val="50141B"/>
                </a:solidFill>
              </a:rPr>
              <a:t>                     -  медицинское оборудование;</a:t>
            </a:r>
          </a:p>
          <a:p>
            <a:pPr eaLnBrk="1" hangingPunct="1"/>
            <a:r>
              <a:rPr lang="ru-RU" sz="2000" dirty="0">
                <a:solidFill>
                  <a:srgbClr val="50141B"/>
                </a:solidFill>
              </a:rPr>
              <a:t>      </a:t>
            </a:r>
          </a:p>
          <a:p>
            <a:pPr eaLnBrk="1" hangingPunct="1"/>
            <a:r>
              <a:rPr lang="ru-RU" sz="2000" dirty="0">
                <a:solidFill>
                  <a:srgbClr val="50141B"/>
                </a:solidFill>
              </a:rPr>
              <a:t>      - полиграфическое машиностроение   </a:t>
            </a:r>
          </a:p>
          <a:p>
            <a:pPr eaLnBrk="1" hangingPunct="1">
              <a:spcAft>
                <a:spcPts val="600"/>
              </a:spcAft>
            </a:pPr>
            <a:endParaRPr lang="ru-RU" sz="2000" dirty="0">
              <a:solidFill>
                <a:srgbClr val="50141B"/>
              </a:solidFill>
            </a:endParaRPr>
          </a:p>
        </p:txBody>
      </p:sp>
      <p:pic>
        <p:nvPicPr>
          <p:cNvPr id="8200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284538"/>
            <a:ext cx="1257300" cy="792162"/>
          </a:xfrm>
          <a:prstGeom prst="rect">
            <a:avLst/>
          </a:prstGeom>
          <a:noFill/>
          <a:ln w="25400">
            <a:solidFill>
              <a:srgbClr val="F5712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756025"/>
            <a:ext cx="1284287" cy="825500"/>
          </a:xfrm>
          <a:prstGeom prst="rect">
            <a:avLst/>
          </a:prstGeom>
          <a:noFill/>
          <a:ln w="25400">
            <a:solidFill>
              <a:srgbClr val="F5712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368800"/>
            <a:ext cx="1257300" cy="820738"/>
          </a:xfrm>
          <a:prstGeom prst="rect">
            <a:avLst/>
          </a:prstGeom>
          <a:noFill/>
          <a:ln w="25400">
            <a:solidFill>
              <a:srgbClr val="F5712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013325"/>
            <a:ext cx="1284287" cy="863600"/>
          </a:xfrm>
          <a:prstGeom prst="rect">
            <a:avLst/>
          </a:prstGeom>
          <a:noFill/>
          <a:ln w="25400">
            <a:solidFill>
              <a:srgbClr val="F5712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659438"/>
            <a:ext cx="1257300" cy="836612"/>
          </a:xfrm>
          <a:prstGeom prst="rect">
            <a:avLst/>
          </a:prstGeom>
          <a:noFill/>
          <a:ln w="25400">
            <a:solidFill>
              <a:srgbClr val="F5712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Схема 16"/>
          <p:cNvGraphicFramePr/>
          <p:nvPr/>
        </p:nvGraphicFramePr>
        <p:xfrm>
          <a:off x="0" y="764704"/>
          <a:ext cx="9144000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19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9pPr>
          </a:lstStyle>
          <a:p>
            <a:pPr eaLnBrk="1" hangingPunct="1"/>
            <a:fld id="{4233AA45-B2F3-4ECB-A91E-C9E5DF5E3D65}" type="slidenum">
              <a:rPr lang="en-US" b="0">
                <a:solidFill>
                  <a:srgbClr val="D36F07"/>
                </a:solidFill>
              </a:rPr>
              <a:pPr eaLnBrk="1" hangingPunct="1"/>
              <a:t>3</a:t>
            </a:fld>
            <a:endParaRPr lang="en-US" b="0">
              <a:solidFill>
                <a:srgbClr val="D36F07"/>
              </a:solidFill>
            </a:endParaRPr>
          </a:p>
        </p:txBody>
      </p:sp>
      <p:graphicFrame>
        <p:nvGraphicFramePr>
          <p:cNvPr id="9220" name="Object 7"/>
          <p:cNvGraphicFramePr>
            <a:graphicFrameLocks noChangeAspect="1"/>
          </p:cNvGraphicFramePr>
          <p:nvPr/>
        </p:nvGraphicFramePr>
        <p:xfrm>
          <a:off x="0" y="44450"/>
          <a:ext cx="9144000" cy="949325"/>
        </p:xfrm>
        <a:graphic>
          <a:graphicData uri="http://schemas.openxmlformats.org/presentationml/2006/ole">
            <p:oleObj spid="_x0000_s1028" name="Image" r:id="rId8" imgW="11631746" imgH="1168254" progId="">
              <p:embed/>
            </p:oleObj>
          </a:graphicData>
        </a:graphic>
      </p:graphicFrame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285750" y="1098550"/>
            <a:ext cx="86439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eaLnBrk="0" hangingPunct="0">
              <a:defRPr/>
            </a:pPr>
            <a:r>
              <a:rPr lang="ru-RU" sz="3200">
                <a:solidFill>
                  <a:srgbClr val="5014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</a:rPr>
              <a:t>ИЗДЕЛИЯ  ТОЧНОГО  ПРИБОРОСТРОЕНИЯ</a:t>
            </a: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3203575" y="25654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9223" name="Text Box 19"/>
          <p:cNvSpPr txBox="1">
            <a:spLocks noChangeArrowheads="1"/>
          </p:cNvSpPr>
          <p:nvPr/>
        </p:nvSpPr>
        <p:spPr bwMode="auto">
          <a:xfrm>
            <a:off x="950913" y="17208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graphicFrame>
        <p:nvGraphicFramePr>
          <p:cNvPr id="9224" name="Object 24"/>
          <p:cNvGraphicFramePr>
            <a:graphicFrameLocks noChangeAspect="1"/>
          </p:cNvGraphicFramePr>
          <p:nvPr/>
        </p:nvGraphicFramePr>
        <p:xfrm>
          <a:off x="5580063" y="1341438"/>
          <a:ext cx="2087562" cy="1817687"/>
        </p:xfrm>
        <a:graphic>
          <a:graphicData uri="http://schemas.openxmlformats.org/presentationml/2006/ole">
            <p:oleObj spid="_x0000_s1029" name="Фотография Photo Editor" r:id="rId9" imgW="2190476" imgH="1905266" progId="">
              <p:embed/>
            </p:oleObj>
          </a:graphicData>
        </a:graphic>
      </p:graphicFrame>
      <p:graphicFrame>
        <p:nvGraphicFramePr>
          <p:cNvPr id="9225" name="Object 25"/>
          <p:cNvGraphicFramePr>
            <a:graphicFrameLocks noChangeAspect="1"/>
          </p:cNvGraphicFramePr>
          <p:nvPr/>
        </p:nvGraphicFramePr>
        <p:xfrm>
          <a:off x="5148263" y="5084763"/>
          <a:ext cx="2376487" cy="2065337"/>
        </p:xfrm>
        <a:graphic>
          <a:graphicData uri="http://schemas.openxmlformats.org/presentationml/2006/ole">
            <p:oleObj spid="_x0000_s1030" name="Фотография Photo Editor" r:id="rId10" imgW="4952381" imgH="4304762" progId="">
              <p:embed/>
            </p:oleObj>
          </a:graphicData>
        </a:graphic>
      </p:graphicFrame>
      <p:pic>
        <p:nvPicPr>
          <p:cNvPr id="9226" name="Picture 5" descr="Уничтожитель документации на бумажных носителях УН-БМ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7513" y="3068638"/>
            <a:ext cx="2376487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5" descr="Сканер-принтер для тяжелых условий эксплуатации УСП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2447925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7" descr="Планшетный сканер СП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3933825"/>
            <a:ext cx="295275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726718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9pPr>
          </a:lstStyle>
          <a:p>
            <a:pPr eaLnBrk="1" hangingPunct="1"/>
            <a:fld id="{C65D7E33-0272-47D9-9BFA-87E1FAC2D362}" type="slidenum">
              <a:rPr lang="en-US" b="0">
                <a:solidFill>
                  <a:srgbClr val="D36F07"/>
                </a:solidFill>
              </a:rPr>
              <a:pPr eaLnBrk="1" hangingPunct="1"/>
              <a:t>4</a:t>
            </a:fld>
            <a:endParaRPr lang="en-US" b="0">
              <a:solidFill>
                <a:srgbClr val="D36F07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288" y="1916113"/>
          <a:ext cx="8285162" cy="460851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078784"/>
                <a:gridCol w="4206378"/>
              </a:tblGrid>
              <a:tr h="2178069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3" marB="45713">
                    <a:lnL w="12700" cmpd="sng">
                      <a:noFill/>
                    </a:lnL>
                    <a:lnT w="12700" cmpd="sng">
                      <a:noFill/>
                    </a:lnT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3" marB="45713"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</a:tr>
              <a:tr h="243044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3" marB="45713">
                    <a:lnL w="12700" cmpd="sng">
                      <a:noFill/>
                    </a:lnL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3" marB="45713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50" name="TextBox 24"/>
          <p:cNvSpPr txBox="1">
            <a:spLocks noChangeArrowheads="1"/>
          </p:cNvSpPr>
          <p:nvPr/>
        </p:nvSpPr>
        <p:spPr bwMode="auto">
          <a:xfrm>
            <a:off x="468313" y="4110038"/>
            <a:ext cx="1295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9pPr>
          </a:lstStyle>
          <a:p>
            <a:pPr eaLnBrk="1" hangingPunct="1"/>
            <a:r>
              <a:rPr lang="ru-RU">
                <a:solidFill>
                  <a:srgbClr val="53151C"/>
                </a:solidFill>
                <a:latin typeface="Franklin Gothic Medium" pitchFamily="34" charset="0"/>
              </a:rPr>
              <a:t>Уличные</a:t>
            </a:r>
          </a:p>
          <a:p>
            <a:pPr eaLnBrk="1" hangingPunct="1"/>
            <a:endParaRPr lang="ru-RU">
              <a:solidFill>
                <a:prstClr val="black"/>
              </a:solidFill>
            </a:endParaRPr>
          </a:p>
        </p:txBody>
      </p:sp>
      <p:sp>
        <p:nvSpPr>
          <p:cNvPr id="10251" name="TextBox 22"/>
          <p:cNvSpPr txBox="1">
            <a:spLocks noChangeArrowheads="1"/>
          </p:cNvSpPr>
          <p:nvPr/>
        </p:nvSpPr>
        <p:spPr bwMode="auto">
          <a:xfrm>
            <a:off x="6227763" y="1916113"/>
            <a:ext cx="2419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9pPr>
          </a:lstStyle>
          <a:p>
            <a:pPr eaLnBrk="1" hangingPunct="1"/>
            <a:r>
              <a:rPr lang="ru-RU">
                <a:solidFill>
                  <a:srgbClr val="53151C"/>
                </a:solidFill>
                <a:latin typeface="Franklin Gothic Medium" pitchFamily="34" charset="0"/>
              </a:rPr>
              <a:t>Взрывозащищённые</a:t>
            </a:r>
          </a:p>
          <a:p>
            <a:pPr eaLnBrk="1" hangingPunct="1"/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10252" name="Объект 8"/>
          <p:cNvGraphicFramePr>
            <a:graphicFrameLocks noChangeAspect="1"/>
          </p:cNvGraphicFramePr>
          <p:nvPr/>
        </p:nvGraphicFramePr>
        <p:xfrm>
          <a:off x="5076825" y="2809875"/>
          <a:ext cx="1511300" cy="1314450"/>
        </p:xfrm>
        <a:graphic>
          <a:graphicData uri="http://schemas.openxmlformats.org/presentationml/2006/ole">
            <p:oleObj spid="_x0000_s33803" name="Фотография Photo Editor" r:id="rId4" imgW="3438095" imgH="2991268" progId="">
              <p:embed/>
            </p:oleObj>
          </a:graphicData>
        </a:graphic>
      </p:graphicFrame>
      <p:sp>
        <p:nvSpPr>
          <p:cNvPr id="10253" name="TextBox 23"/>
          <p:cNvSpPr txBox="1">
            <a:spLocks noChangeArrowheads="1"/>
          </p:cNvSpPr>
          <p:nvPr/>
        </p:nvSpPr>
        <p:spPr bwMode="auto">
          <a:xfrm>
            <a:off x="3563938" y="1916113"/>
            <a:ext cx="10445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9pPr>
          </a:lstStyle>
          <a:p>
            <a:pPr eaLnBrk="1" hangingPunct="1"/>
            <a:r>
              <a:rPr lang="ru-RU">
                <a:solidFill>
                  <a:srgbClr val="53151C"/>
                </a:solidFill>
                <a:latin typeface="Franklin Gothic Medium" pitchFamily="34" charset="0"/>
              </a:rPr>
              <a:t>ЖКХ</a:t>
            </a:r>
          </a:p>
          <a:p>
            <a:pPr eaLnBrk="1" hangingPunct="1"/>
            <a:endParaRPr lang="ru-RU">
              <a:solidFill>
                <a:prstClr val="black"/>
              </a:solidFill>
            </a:endParaRPr>
          </a:p>
        </p:txBody>
      </p:sp>
      <p:sp>
        <p:nvSpPr>
          <p:cNvPr id="10254" name="TextBox 12"/>
          <p:cNvSpPr txBox="1">
            <a:spLocks noChangeArrowheads="1"/>
          </p:cNvSpPr>
          <p:nvPr/>
        </p:nvSpPr>
        <p:spPr bwMode="auto">
          <a:xfrm>
            <a:off x="4716463" y="6092825"/>
            <a:ext cx="1511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9pPr>
          </a:lstStyle>
          <a:p>
            <a:pPr eaLnBrk="1" hangingPunct="1"/>
            <a:r>
              <a:rPr lang="ru-RU">
                <a:solidFill>
                  <a:srgbClr val="53151C"/>
                </a:solidFill>
                <a:latin typeface="Franklin Gothic Medium" pitchFamily="34" charset="0"/>
              </a:rPr>
              <a:t>Офисные </a:t>
            </a:r>
          </a:p>
          <a:p>
            <a:pPr eaLnBrk="1" hangingPunct="1"/>
            <a:endParaRPr lang="ru-RU">
              <a:solidFill>
                <a:prstClr val="black"/>
              </a:solidFill>
            </a:endParaRPr>
          </a:p>
        </p:txBody>
      </p:sp>
      <p:pic>
        <p:nvPicPr>
          <p:cNvPr id="10255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8588" y="4278313"/>
            <a:ext cx="3222625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56" name="Объект 4"/>
          <p:cNvGraphicFramePr>
            <a:graphicFrameLocks noChangeAspect="1"/>
          </p:cNvGraphicFramePr>
          <p:nvPr/>
        </p:nvGraphicFramePr>
        <p:xfrm>
          <a:off x="0" y="44450"/>
          <a:ext cx="9144000" cy="949325"/>
        </p:xfrm>
        <a:graphic>
          <a:graphicData uri="http://schemas.openxmlformats.org/presentationml/2006/ole">
            <p:oleObj spid="_x0000_s33804" name="Image" r:id="rId6" imgW="11631746" imgH="1168254" progId="">
              <p:embed/>
            </p:oleObj>
          </a:graphicData>
        </a:graphic>
      </p:graphicFrame>
      <p:graphicFrame>
        <p:nvGraphicFramePr>
          <p:cNvPr id="10257" name="Object 4"/>
          <p:cNvGraphicFramePr>
            <a:graphicFrameLocks noChangeAspect="1"/>
          </p:cNvGraphicFramePr>
          <p:nvPr/>
        </p:nvGraphicFramePr>
        <p:xfrm>
          <a:off x="5651500" y="2060575"/>
          <a:ext cx="1512888" cy="1316038"/>
        </p:xfrm>
        <a:graphic>
          <a:graphicData uri="http://schemas.openxmlformats.org/presentationml/2006/ole">
            <p:oleObj spid="_x0000_s33805" name="Фотография Photo Editor" r:id="rId7" imgW="3438095" imgH="2991268" progId="">
              <p:embed/>
            </p:oleObj>
          </a:graphicData>
        </a:graphic>
      </p:graphicFrame>
      <p:graphicFrame>
        <p:nvGraphicFramePr>
          <p:cNvPr id="10258" name="Object 5"/>
          <p:cNvGraphicFramePr>
            <a:graphicFrameLocks noChangeAspect="1"/>
          </p:cNvGraphicFramePr>
          <p:nvPr/>
        </p:nvGraphicFramePr>
        <p:xfrm>
          <a:off x="6732588" y="2562225"/>
          <a:ext cx="1511300" cy="1316038"/>
        </p:xfrm>
        <a:graphic>
          <a:graphicData uri="http://schemas.openxmlformats.org/presentationml/2006/ole">
            <p:oleObj spid="_x0000_s33806" name="Фотография Photo Editor" r:id="rId8" imgW="3438095" imgH="2991268" progId="">
              <p:embed/>
            </p:oleObj>
          </a:graphicData>
        </a:graphic>
      </p:graphicFrame>
      <p:graphicFrame>
        <p:nvGraphicFramePr>
          <p:cNvPr id="10259" name="Объект 9"/>
          <p:cNvGraphicFramePr>
            <a:graphicFrameLocks noChangeAspect="1"/>
          </p:cNvGraphicFramePr>
          <p:nvPr/>
        </p:nvGraphicFramePr>
        <p:xfrm>
          <a:off x="1908175" y="2060575"/>
          <a:ext cx="1008063" cy="876300"/>
        </p:xfrm>
        <a:graphic>
          <a:graphicData uri="http://schemas.openxmlformats.org/presentationml/2006/ole">
            <p:oleObj spid="_x0000_s33807" name="Фотография Photo Editor" r:id="rId9" imgW="2991268" imgH="2600000" progId="">
              <p:embed/>
            </p:oleObj>
          </a:graphicData>
        </a:graphic>
      </p:graphicFrame>
      <p:graphicFrame>
        <p:nvGraphicFramePr>
          <p:cNvPr id="10260" name="Object 7"/>
          <p:cNvGraphicFramePr>
            <a:graphicFrameLocks noChangeAspect="1"/>
          </p:cNvGraphicFramePr>
          <p:nvPr/>
        </p:nvGraphicFramePr>
        <p:xfrm>
          <a:off x="2555875" y="2349500"/>
          <a:ext cx="1008063" cy="876300"/>
        </p:xfrm>
        <a:graphic>
          <a:graphicData uri="http://schemas.openxmlformats.org/presentationml/2006/ole">
            <p:oleObj spid="_x0000_s33808" name="Фотография Photo Editor" r:id="rId10" imgW="2991268" imgH="2600000" progId="">
              <p:embed/>
            </p:oleObj>
          </a:graphicData>
        </a:graphic>
      </p:graphicFrame>
      <p:graphicFrame>
        <p:nvGraphicFramePr>
          <p:cNvPr id="10261" name="Object 8"/>
          <p:cNvGraphicFramePr>
            <a:graphicFrameLocks noChangeAspect="1"/>
          </p:cNvGraphicFramePr>
          <p:nvPr/>
        </p:nvGraphicFramePr>
        <p:xfrm>
          <a:off x="3087688" y="2701925"/>
          <a:ext cx="1008062" cy="876300"/>
        </p:xfrm>
        <a:graphic>
          <a:graphicData uri="http://schemas.openxmlformats.org/presentationml/2006/ole">
            <p:oleObj spid="_x0000_s33809" name="Фотография Photo Editor" r:id="rId11" imgW="2991268" imgH="2600000" progId="">
              <p:embed/>
            </p:oleObj>
          </a:graphicData>
        </a:graphic>
      </p:graphicFrame>
      <p:graphicFrame>
        <p:nvGraphicFramePr>
          <p:cNvPr id="10262" name="Object 9"/>
          <p:cNvGraphicFramePr>
            <a:graphicFrameLocks noChangeAspect="1"/>
          </p:cNvGraphicFramePr>
          <p:nvPr/>
        </p:nvGraphicFramePr>
        <p:xfrm>
          <a:off x="1258888" y="2781300"/>
          <a:ext cx="1009650" cy="876300"/>
        </p:xfrm>
        <a:graphic>
          <a:graphicData uri="http://schemas.openxmlformats.org/presentationml/2006/ole">
            <p:oleObj spid="_x0000_s33810" name="Фотография Photo Editor" r:id="rId12" imgW="2991268" imgH="2600000" progId="">
              <p:embed/>
            </p:oleObj>
          </a:graphicData>
        </a:graphic>
      </p:graphicFrame>
      <p:graphicFrame>
        <p:nvGraphicFramePr>
          <p:cNvPr id="10263" name="Object 10"/>
          <p:cNvGraphicFramePr>
            <a:graphicFrameLocks noChangeAspect="1"/>
          </p:cNvGraphicFramePr>
          <p:nvPr/>
        </p:nvGraphicFramePr>
        <p:xfrm>
          <a:off x="1835150" y="3141663"/>
          <a:ext cx="1008063" cy="874712"/>
        </p:xfrm>
        <a:graphic>
          <a:graphicData uri="http://schemas.openxmlformats.org/presentationml/2006/ole">
            <p:oleObj spid="_x0000_s33811" name="Фотография Photo Editor" r:id="rId13" imgW="2991268" imgH="2600000" progId="">
              <p:embed/>
            </p:oleObj>
          </a:graphicData>
        </a:graphic>
      </p:graphicFrame>
      <p:graphicFrame>
        <p:nvGraphicFramePr>
          <p:cNvPr id="10264" name="Object 11"/>
          <p:cNvGraphicFramePr>
            <a:graphicFrameLocks noChangeAspect="1"/>
          </p:cNvGraphicFramePr>
          <p:nvPr/>
        </p:nvGraphicFramePr>
        <p:xfrm>
          <a:off x="684213" y="2420938"/>
          <a:ext cx="1008062" cy="876300"/>
        </p:xfrm>
        <a:graphic>
          <a:graphicData uri="http://schemas.openxmlformats.org/presentationml/2006/ole">
            <p:oleObj spid="_x0000_s33812" name="Фотография Photo Editor" r:id="rId14" imgW="2991268" imgH="2600000" progId="">
              <p:embed/>
            </p:oleObj>
          </a:graphicData>
        </a:graphic>
      </p:graphicFrame>
      <p:pic>
        <p:nvPicPr>
          <p:cNvPr id="10265" name="Рисунок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904143">
            <a:off x="1347788" y="4097338"/>
            <a:ext cx="2103437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285750" y="1098550"/>
            <a:ext cx="86439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eaLnBrk="0" hangingPunct="0">
              <a:defRPr/>
            </a:pPr>
            <a:r>
              <a:rPr lang="ru-RU" sz="3200">
                <a:solidFill>
                  <a:srgbClr val="5014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</a:rPr>
              <a:t>СВЕТОДИОДНАЯ  ПРОДУКЦИЯ</a:t>
            </a:r>
          </a:p>
        </p:txBody>
      </p:sp>
    </p:spTree>
    <p:extLst>
      <p:ext uri="{BB962C8B-B14F-4D97-AF65-F5344CB8AC3E}">
        <p14:creationId xmlns:p14="http://schemas.microsoft.com/office/powerpoint/2010/main" xmlns="" val="11424701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897" y="1160287"/>
            <a:ext cx="8160965" cy="557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Slide Number Placeholder 15"/>
          <p:cNvSpPr txBox="1">
            <a:spLocks noGrp="1"/>
          </p:cNvSpPr>
          <p:nvPr/>
        </p:nvSpPr>
        <p:spPr bwMode="auto"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9pPr>
          </a:lstStyle>
          <a:p>
            <a:pPr algn="r" eaLnBrk="1" hangingPunct="1"/>
            <a:fld id="{716981A7-B4BA-4352-B004-314DA8FFE8E8}" type="slidenum">
              <a:rPr lang="en-US" sz="1200" b="0">
                <a:solidFill>
                  <a:srgbClr val="D36F07"/>
                </a:solidFill>
              </a:rPr>
              <a:pPr algn="r" eaLnBrk="1" hangingPunct="1"/>
              <a:t>5</a:t>
            </a:fld>
            <a:endParaRPr lang="en-US" sz="1200" b="0">
              <a:solidFill>
                <a:srgbClr val="D36F07"/>
              </a:solidFill>
            </a:endParaRPr>
          </a:p>
        </p:txBody>
      </p:sp>
      <p:graphicFrame>
        <p:nvGraphicFramePr>
          <p:cNvPr id="7172" name="Object 7"/>
          <p:cNvGraphicFramePr>
            <a:graphicFrameLocks noChangeAspect="1"/>
          </p:cNvGraphicFramePr>
          <p:nvPr/>
        </p:nvGraphicFramePr>
        <p:xfrm>
          <a:off x="0" y="44450"/>
          <a:ext cx="9144000" cy="949325"/>
        </p:xfrm>
        <a:graphic>
          <a:graphicData uri="http://schemas.openxmlformats.org/presentationml/2006/ole">
            <p:oleObj spid="_x0000_s26679" name="Image" r:id="rId4" imgW="11631746" imgH="1168254" progId="">
              <p:embed/>
            </p:oleObj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203575" y="25654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7174" name="Text Box 19"/>
          <p:cNvSpPr txBox="1">
            <a:spLocks noChangeArrowheads="1"/>
          </p:cNvSpPr>
          <p:nvPr/>
        </p:nvSpPr>
        <p:spPr bwMode="auto">
          <a:xfrm>
            <a:off x="950913" y="17208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200189" y="1136075"/>
            <a:ext cx="54763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 eaLnBrk="0" hangingPunct="0">
              <a:defRPr/>
            </a:pPr>
            <a:r>
              <a:rPr lang="ru-RU" sz="3200" cap="all" dirty="0" smtClean="0">
                <a:solidFill>
                  <a:srgbClr val="5014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</a:rPr>
              <a:t>ПРОЕКТЫ</a:t>
            </a:r>
            <a:r>
              <a:rPr lang="en-US" sz="3200" cap="all" dirty="0" smtClean="0">
                <a:solidFill>
                  <a:srgbClr val="5014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</a:rPr>
              <a:t> </a:t>
            </a:r>
            <a:endParaRPr lang="ru-RU" sz="3200" cap="all" dirty="0">
              <a:solidFill>
                <a:srgbClr val="5014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301" y="2204864"/>
            <a:ext cx="9995948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55600" indent="-355600"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9pPr>
          </a:lstStyle>
          <a:p>
            <a:pPr marL="0" indent="0">
              <a:buClr>
                <a:srgbClr val="532215"/>
              </a:buClr>
              <a:buFont typeface="Wingdings" pitchFamily="2" charset="2"/>
              <a:buChar char="q"/>
              <a:defRPr/>
            </a:pPr>
            <a:r>
              <a:rPr lang="ru-RU" sz="3200" dirty="0" smtClean="0">
                <a:solidFill>
                  <a:srgbClr val="50141B"/>
                </a:solidFill>
              </a:rPr>
              <a:t> </a:t>
            </a:r>
            <a:r>
              <a:rPr lang="ru-RU" sz="3200" spc="-100" dirty="0" smtClean="0">
                <a:solidFill>
                  <a:srgbClr val="50141B"/>
                </a:solidFill>
              </a:rPr>
              <a:t>Внедрение современных технологий управления</a:t>
            </a:r>
          </a:p>
          <a:p>
            <a:pPr marL="0" indent="0">
              <a:buClr>
                <a:srgbClr val="532215"/>
              </a:buClr>
              <a:buFont typeface="Wingdings" pitchFamily="2" charset="2"/>
              <a:buChar char="q"/>
              <a:defRPr/>
            </a:pPr>
            <a:endParaRPr lang="ru-RU" sz="3200" spc="-100" dirty="0" smtClean="0">
              <a:solidFill>
                <a:srgbClr val="50141B"/>
              </a:solidFill>
            </a:endParaRPr>
          </a:p>
          <a:p>
            <a:pPr marL="0" indent="0">
              <a:buClr>
                <a:srgbClr val="532215"/>
              </a:buClr>
              <a:buFont typeface="Wingdings" pitchFamily="2" charset="2"/>
              <a:buChar char="q"/>
              <a:defRPr/>
            </a:pPr>
            <a:endParaRPr lang="en-US" sz="1000" spc="-100" dirty="0" smtClean="0">
              <a:solidFill>
                <a:srgbClr val="50141B"/>
              </a:solidFill>
            </a:endParaRPr>
          </a:p>
          <a:p>
            <a:pPr marL="0" indent="0">
              <a:buClr>
                <a:srgbClr val="532215"/>
              </a:buClr>
              <a:buFont typeface="Wingdings" pitchFamily="2" charset="2"/>
              <a:buChar char="q"/>
              <a:defRPr/>
            </a:pPr>
            <a:r>
              <a:rPr lang="ru-RU" sz="3200" dirty="0" smtClean="0">
                <a:solidFill>
                  <a:srgbClr val="50141B"/>
                </a:solidFill>
              </a:rPr>
              <a:t> Перевод производства из центра города</a:t>
            </a:r>
          </a:p>
          <a:p>
            <a:pPr marL="0" indent="0">
              <a:buClr>
                <a:srgbClr val="532215"/>
              </a:buClr>
              <a:buFont typeface="Wingdings" pitchFamily="2" charset="2"/>
              <a:buChar char="q"/>
              <a:defRPr/>
            </a:pPr>
            <a:endParaRPr lang="ru-RU" sz="3200" dirty="0" smtClean="0">
              <a:solidFill>
                <a:srgbClr val="50141B"/>
              </a:solidFill>
            </a:endParaRPr>
          </a:p>
          <a:p>
            <a:pPr marL="0" indent="0">
              <a:buClr>
                <a:srgbClr val="532215"/>
              </a:buClr>
              <a:buFont typeface="Wingdings" pitchFamily="2" charset="2"/>
              <a:buChar char="q"/>
              <a:defRPr/>
            </a:pPr>
            <a:r>
              <a:rPr lang="ru-RU" sz="3200" dirty="0" smtClean="0">
                <a:solidFill>
                  <a:srgbClr val="50141B"/>
                </a:solidFill>
              </a:rPr>
              <a:t> Внедрение</a:t>
            </a:r>
            <a:r>
              <a:rPr lang="en-US" sz="3200" dirty="0" smtClean="0">
                <a:solidFill>
                  <a:srgbClr val="50141B"/>
                </a:solidFill>
              </a:rPr>
              <a:t> </a:t>
            </a:r>
            <a:r>
              <a:rPr lang="en-US" sz="4800" dirty="0" smtClean="0">
                <a:solidFill>
                  <a:srgbClr val="50141B"/>
                </a:solidFill>
              </a:rPr>
              <a:t>IT</a:t>
            </a:r>
            <a:endParaRPr lang="ru-RU" sz="4800" b="0" dirty="0">
              <a:solidFill>
                <a:srgbClr val="5315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50785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5" name="Object 2"/>
          <p:cNvGraphicFramePr>
            <a:graphicFrameLocks noChangeAspect="1"/>
          </p:cNvGraphicFramePr>
          <p:nvPr/>
        </p:nvGraphicFramePr>
        <p:xfrm>
          <a:off x="0" y="44450"/>
          <a:ext cx="9144000" cy="949325"/>
        </p:xfrm>
        <a:graphic>
          <a:graphicData uri="http://schemas.openxmlformats.org/presentationml/2006/ole">
            <p:oleObj spid="_x0000_s27704" name="Image" r:id="rId4" imgW="11631746" imgH="1168254" progId="">
              <p:embed/>
            </p:oleObj>
          </a:graphicData>
        </a:graphic>
      </p:graphicFrame>
      <p:pic>
        <p:nvPicPr>
          <p:cNvPr id="13316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3413" y="1412875"/>
            <a:ext cx="332263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04448" y="6381328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F0D0BC4-CADF-4D70-9475-46A5140FFD6E}" type="slidenum">
              <a:rPr lang="en-US" b="0">
                <a:solidFill>
                  <a:srgbClr val="D36F07"/>
                </a:solidFill>
              </a:rPr>
              <a:pPr/>
              <a:t>6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958" y="980728"/>
            <a:ext cx="96474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200" spc="-100" dirty="0" smtClean="0">
                <a:solidFill>
                  <a:srgbClr val="5014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</a:rPr>
              <a:t>1. ТЕХНОЛОГИИ  УПРАВЛЕНИЯ, </a:t>
            </a:r>
            <a:r>
              <a:rPr lang="ru-RU" sz="3200" spc="-200" dirty="0" smtClean="0">
                <a:solidFill>
                  <a:srgbClr val="5014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</a:rPr>
              <a:t>НАПРАВЛЕННЫЕ</a:t>
            </a:r>
            <a:r>
              <a:rPr lang="ru-RU" sz="3200" spc="-100" dirty="0" smtClean="0">
                <a:solidFill>
                  <a:srgbClr val="5014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</a:rPr>
              <a:t>  НА </a:t>
            </a:r>
            <a:r>
              <a:rPr lang="ru-RU" sz="3200" spc="-270" dirty="0" smtClean="0">
                <a:solidFill>
                  <a:srgbClr val="5014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</a:rPr>
              <a:t>ПОВЫШЕНИЕ  ПРОИЗВОДИТЕЛЬНОСТИ  ТРУДА  ХОЛДИНГА</a:t>
            </a:r>
            <a:endParaRPr lang="ru-RU" sz="3200" spc="-270" dirty="0">
              <a:solidFill>
                <a:srgbClr val="5014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07504" y="1988840"/>
            <a:ext cx="903649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55600" indent="-355600"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9pPr>
          </a:lstStyle>
          <a:p>
            <a:pPr marL="0" eaLnBrk="0" hangingPunct="0">
              <a:spcBef>
                <a:spcPts val="0"/>
              </a:spcBef>
              <a:buClr>
                <a:srgbClr val="532215"/>
              </a:buClr>
              <a:buFont typeface="Wingdings" pitchFamily="2" charset="2"/>
              <a:buChar char="q"/>
              <a:defRPr/>
            </a:pPr>
            <a:r>
              <a:rPr lang="ru-RU" sz="180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Цель</a:t>
            </a:r>
            <a:r>
              <a:rPr lang="ru-RU" sz="1800" b="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 </a:t>
            </a:r>
            <a:r>
              <a:rPr lang="en-US" sz="1800" b="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– </a:t>
            </a:r>
            <a:r>
              <a:rPr lang="ru-RU" sz="1800" b="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через трансформацию системы управления от уровня предприятия к холдинговой структуре обеспечить устойчивость бизнеса.</a:t>
            </a:r>
          </a:p>
          <a:p>
            <a:pPr marL="0" eaLnBrk="0" hangingPunct="0">
              <a:spcBef>
                <a:spcPts val="0"/>
              </a:spcBef>
              <a:buClr>
                <a:srgbClr val="532215"/>
              </a:buClr>
              <a:buFont typeface="Wingdings" pitchFamily="2" charset="2"/>
              <a:buChar char="q"/>
              <a:defRPr/>
            </a:pPr>
            <a:r>
              <a:rPr lang="ru-RU" sz="180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Реализация:</a:t>
            </a:r>
            <a:endParaRPr lang="ru-RU" sz="1800" dirty="0">
              <a:solidFill>
                <a:srgbClr val="5315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charset="0"/>
            </a:endParaRPr>
          </a:p>
          <a:p>
            <a:pPr marL="0" indent="0" eaLnBrk="0" hangingPunct="0">
              <a:spcBef>
                <a:spcPts val="0"/>
              </a:spcBef>
              <a:buClr>
                <a:srgbClr val="532215"/>
              </a:buClr>
              <a:defRPr/>
            </a:pPr>
            <a:r>
              <a:rPr lang="ru-RU" sz="1800" b="0" dirty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     - </a:t>
            </a:r>
            <a:r>
              <a:rPr lang="ru-RU" sz="1800" b="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развитие предпринимательской инициативы у директоров дочерних  </a:t>
            </a:r>
          </a:p>
          <a:p>
            <a:pPr marL="0" indent="0" eaLnBrk="0" hangingPunct="0">
              <a:spcBef>
                <a:spcPts val="0"/>
              </a:spcBef>
              <a:buClr>
                <a:srgbClr val="532215"/>
              </a:buClr>
              <a:defRPr/>
            </a:pPr>
            <a:r>
              <a:rPr lang="ru-RU" sz="1800" b="0" dirty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 </a:t>
            </a:r>
            <a:r>
              <a:rPr lang="ru-RU" sz="1800" b="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      компаний;</a:t>
            </a:r>
            <a:endParaRPr lang="ru-RU" sz="1800" b="0" dirty="0">
              <a:solidFill>
                <a:srgbClr val="5315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charset="0"/>
            </a:endParaRPr>
          </a:p>
          <a:p>
            <a:pPr marL="0" indent="0" eaLnBrk="0" hangingPunct="0">
              <a:spcBef>
                <a:spcPts val="0"/>
              </a:spcBef>
              <a:buClr>
                <a:srgbClr val="532215"/>
              </a:buClr>
              <a:defRPr/>
            </a:pPr>
            <a:r>
              <a:rPr lang="ru-RU" sz="1800" b="0" dirty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     - </a:t>
            </a:r>
            <a:r>
              <a:rPr lang="ru-RU" sz="1800" b="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формирование централизованных сервисов:</a:t>
            </a:r>
          </a:p>
          <a:p>
            <a:pPr marL="0" indent="0" eaLnBrk="0" hangingPunct="0">
              <a:spcBef>
                <a:spcPts val="0"/>
              </a:spcBef>
              <a:buClr>
                <a:srgbClr val="532215"/>
              </a:buClr>
              <a:defRPr/>
            </a:pPr>
            <a:r>
              <a:rPr lang="ru-RU" sz="1800" b="0" dirty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 </a:t>
            </a:r>
            <a:r>
              <a:rPr lang="ru-RU" sz="1800" b="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           - качество (контроль и развитие);</a:t>
            </a:r>
          </a:p>
          <a:p>
            <a:pPr marL="0" indent="0" eaLnBrk="0" hangingPunct="0">
              <a:spcBef>
                <a:spcPts val="0"/>
              </a:spcBef>
              <a:buClr>
                <a:srgbClr val="532215"/>
              </a:buClr>
              <a:defRPr/>
            </a:pPr>
            <a:r>
              <a:rPr lang="ru-RU" sz="1800" b="0" dirty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 </a:t>
            </a:r>
            <a:r>
              <a:rPr lang="ru-RU" sz="1800" b="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           - кадры;</a:t>
            </a:r>
          </a:p>
          <a:p>
            <a:pPr marL="0" indent="0" eaLnBrk="0" hangingPunct="0">
              <a:spcBef>
                <a:spcPts val="0"/>
              </a:spcBef>
              <a:buClr>
                <a:srgbClr val="532215"/>
              </a:buClr>
              <a:defRPr/>
            </a:pPr>
            <a:r>
              <a:rPr lang="ru-RU" sz="1800" b="0" dirty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 </a:t>
            </a:r>
            <a:r>
              <a:rPr lang="ru-RU" sz="1800" b="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           - </a:t>
            </a:r>
            <a:r>
              <a:rPr lang="en-US" sz="1800" b="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IT</a:t>
            </a:r>
            <a:r>
              <a:rPr lang="ru-RU" sz="1800" b="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;</a:t>
            </a:r>
          </a:p>
          <a:p>
            <a:pPr marL="0" indent="0" eaLnBrk="0" hangingPunct="0">
              <a:spcBef>
                <a:spcPts val="0"/>
              </a:spcBef>
              <a:buClr>
                <a:srgbClr val="532215"/>
              </a:buClr>
              <a:defRPr/>
            </a:pPr>
            <a:r>
              <a:rPr lang="ru-RU" sz="1800" b="0" dirty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 </a:t>
            </a:r>
            <a:r>
              <a:rPr lang="ru-RU" sz="1800" b="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           - тарифно-экономические политики.</a:t>
            </a:r>
          </a:p>
          <a:p>
            <a:pPr marL="0" indent="0" eaLnBrk="0" hangingPunct="0">
              <a:spcBef>
                <a:spcPts val="0"/>
              </a:spcBef>
              <a:buClr>
                <a:srgbClr val="532215"/>
              </a:buClr>
              <a:defRPr/>
            </a:pPr>
            <a:endParaRPr lang="ru-RU" sz="1800" b="0" dirty="0">
              <a:solidFill>
                <a:srgbClr val="5315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charset="0"/>
            </a:endParaRPr>
          </a:p>
        </p:txBody>
      </p:sp>
      <p:graphicFrame>
        <p:nvGraphicFramePr>
          <p:cNvPr id="8" name="Диаграмм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58178191"/>
              </p:ext>
            </p:extLst>
          </p:nvPr>
        </p:nvGraphicFramePr>
        <p:xfrm>
          <a:off x="179512" y="4797152"/>
          <a:ext cx="5832648" cy="1953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58776615"/>
              </p:ext>
            </p:extLst>
          </p:nvPr>
        </p:nvGraphicFramePr>
        <p:xfrm>
          <a:off x="6247942" y="3933056"/>
          <a:ext cx="2695059" cy="2817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2002200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104177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sz="3200" dirty="0" smtClean="0">
                <a:solidFill>
                  <a:srgbClr val="5014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</a:rPr>
              <a:t>2. ПЕРЕВОД ПРОИЗВОДСТВА ИЗ ЦЕНТРА ГОРОДА</a:t>
            </a:r>
            <a:endParaRPr lang="ru-RU" sz="3200" dirty="0">
              <a:solidFill>
                <a:srgbClr val="5014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Medium" pitchFamily="34" charset="0"/>
            </a:endParaRPr>
          </a:p>
        </p:txBody>
      </p:sp>
      <p:graphicFrame>
        <p:nvGraphicFramePr>
          <p:cNvPr id="13315" name="Object 2"/>
          <p:cNvGraphicFramePr>
            <a:graphicFrameLocks noChangeAspect="1"/>
          </p:cNvGraphicFramePr>
          <p:nvPr/>
        </p:nvGraphicFramePr>
        <p:xfrm>
          <a:off x="0" y="44450"/>
          <a:ext cx="9144000" cy="949325"/>
        </p:xfrm>
        <a:graphic>
          <a:graphicData uri="http://schemas.openxmlformats.org/presentationml/2006/ole">
            <p:oleObj spid="_x0000_s13417" name="Image" r:id="rId4" imgW="11631746" imgH="1168254" progId="">
              <p:embed/>
            </p:oleObj>
          </a:graphicData>
        </a:graphic>
      </p:graphicFrame>
      <p:pic>
        <p:nvPicPr>
          <p:cNvPr id="13316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3413" y="1412875"/>
            <a:ext cx="332263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07504" y="1653202"/>
            <a:ext cx="903649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55600" indent="-355600"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9pPr>
          </a:lstStyle>
          <a:p>
            <a:pPr marL="0" eaLnBrk="0" hangingPunct="0">
              <a:spcBef>
                <a:spcPts val="0"/>
              </a:spcBef>
              <a:buClr>
                <a:srgbClr val="532215"/>
              </a:buClr>
              <a:buFont typeface="Wingdings" pitchFamily="2" charset="2"/>
              <a:buChar char="q"/>
              <a:defRPr/>
            </a:pPr>
            <a:r>
              <a:rPr lang="ru-RU" sz="180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Цель</a:t>
            </a:r>
            <a:r>
              <a:rPr lang="ru-RU" sz="1800" b="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 </a:t>
            </a:r>
            <a:r>
              <a:rPr lang="en-US" sz="1800" b="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– </a:t>
            </a:r>
            <a:r>
              <a:rPr lang="ru-RU" sz="1800" b="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обеспечение экономического эффекта за счет компактного размещения производства на более дешевых площадях в </a:t>
            </a:r>
            <a:r>
              <a:rPr lang="ru-RU" sz="1800" b="0" dirty="0" err="1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промзоне</a:t>
            </a:r>
            <a:r>
              <a:rPr lang="ru-RU" sz="1800" b="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 Санкт-Петербурга.</a:t>
            </a:r>
          </a:p>
          <a:p>
            <a:pPr marL="0" eaLnBrk="0" hangingPunct="0">
              <a:spcBef>
                <a:spcPts val="0"/>
              </a:spcBef>
              <a:buClr>
                <a:srgbClr val="532215"/>
              </a:buClr>
              <a:buFont typeface="Wingdings" pitchFamily="2" charset="2"/>
              <a:buChar char="q"/>
              <a:defRPr/>
            </a:pPr>
            <a:r>
              <a:rPr lang="ru-RU" sz="1800" dirty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Особенности:</a:t>
            </a:r>
          </a:p>
          <a:p>
            <a:pPr marL="0" indent="0" eaLnBrk="0" hangingPunct="0">
              <a:spcBef>
                <a:spcPts val="0"/>
              </a:spcBef>
              <a:buClr>
                <a:srgbClr val="532215"/>
              </a:buClr>
              <a:defRPr/>
            </a:pPr>
            <a:r>
              <a:rPr lang="ru-RU" sz="1800" b="0" dirty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     - </a:t>
            </a:r>
            <a:r>
              <a:rPr lang="ru-RU" sz="1800" b="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безостановочный </a:t>
            </a:r>
            <a:r>
              <a:rPr lang="ru-RU" sz="1800" b="0" dirty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характер перевода предприятия с сохранением годовой </a:t>
            </a:r>
            <a:endParaRPr lang="ru-RU" sz="1800" b="0" dirty="0" smtClean="0">
              <a:solidFill>
                <a:srgbClr val="5315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charset="0"/>
            </a:endParaRPr>
          </a:p>
          <a:p>
            <a:pPr marL="0" indent="0" eaLnBrk="0" hangingPunct="0">
              <a:spcBef>
                <a:spcPts val="0"/>
              </a:spcBef>
              <a:buClr>
                <a:srgbClr val="532215"/>
              </a:buClr>
              <a:defRPr/>
            </a:pPr>
            <a:r>
              <a:rPr lang="ru-RU" sz="1800" b="0" dirty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 </a:t>
            </a:r>
            <a:r>
              <a:rPr lang="ru-RU" sz="1800" b="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       выручки </a:t>
            </a:r>
            <a:r>
              <a:rPr lang="ru-RU" sz="1800" b="0" dirty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и номенклатуры производственного </a:t>
            </a:r>
            <a:r>
              <a:rPr lang="ru-RU" sz="1800" b="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выпуска;</a:t>
            </a:r>
            <a:endParaRPr lang="ru-RU" sz="1800" b="0" dirty="0">
              <a:solidFill>
                <a:srgbClr val="5315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charset="0"/>
            </a:endParaRPr>
          </a:p>
          <a:p>
            <a:pPr marL="0" indent="0" eaLnBrk="0" hangingPunct="0">
              <a:spcBef>
                <a:spcPts val="0"/>
              </a:spcBef>
              <a:buClr>
                <a:srgbClr val="532215"/>
              </a:buClr>
              <a:defRPr/>
            </a:pPr>
            <a:r>
              <a:rPr lang="ru-RU" sz="1800" b="0" dirty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     - </a:t>
            </a:r>
            <a:r>
              <a:rPr lang="ru-RU" sz="1800" b="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освоение </a:t>
            </a:r>
            <a:r>
              <a:rPr lang="ru-RU" sz="1800" b="0" dirty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новых производственных мощностей с высвобождением площадей </a:t>
            </a:r>
            <a:endParaRPr lang="ru-RU" sz="1800" b="0" dirty="0" smtClean="0">
              <a:solidFill>
                <a:srgbClr val="5315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charset="0"/>
            </a:endParaRPr>
          </a:p>
          <a:p>
            <a:pPr marL="0" indent="0" eaLnBrk="0" hangingPunct="0">
              <a:spcBef>
                <a:spcPts val="0"/>
              </a:spcBef>
              <a:buClr>
                <a:srgbClr val="532215"/>
              </a:buClr>
              <a:defRPr/>
            </a:pPr>
            <a:r>
              <a:rPr lang="ru-RU" sz="1800" b="0" dirty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 </a:t>
            </a:r>
            <a:r>
              <a:rPr lang="ru-RU" sz="1800" b="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       в центре; </a:t>
            </a:r>
            <a:endParaRPr lang="ru-RU" sz="1800" b="0" dirty="0">
              <a:solidFill>
                <a:srgbClr val="5315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charset="0"/>
            </a:endParaRPr>
          </a:p>
          <a:p>
            <a:pPr marL="0" indent="0" eaLnBrk="0" hangingPunct="0">
              <a:spcBef>
                <a:spcPts val="0"/>
              </a:spcBef>
              <a:buClr>
                <a:srgbClr val="532215"/>
              </a:buClr>
              <a:defRPr/>
            </a:pPr>
            <a:r>
              <a:rPr lang="ru-RU" sz="1800" b="0" dirty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     - </a:t>
            </a:r>
            <a:r>
              <a:rPr lang="ru-RU" sz="1800" b="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сохранение </a:t>
            </a:r>
            <a:r>
              <a:rPr lang="ru-RU" sz="1800" b="0" dirty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квалифицированного </a:t>
            </a:r>
            <a:r>
              <a:rPr lang="ru-RU" sz="1800" b="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персонала.</a:t>
            </a:r>
            <a:endParaRPr lang="ru-RU" sz="1800" b="0" dirty="0">
              <a:solidFill>
                <a:srgbClr val="5315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charset="0"/>
            </a:endParaRPr>
          </a:p>
          <a:p>
            <a:pPr marL="0" eaLnBrk="0" hangingPunct="0">
              <a:spcBef>
                <a:spcPts val="0"/>
              </a:spcBef>
              <a:buClr>
                <a:srgbClr val="532215"/>
              </a:buClr>
              <a:buFont typeface="Wingdings" pitchFamily="2" charset="2"/>
              <a:buChar char="q"/>
              <a:defRPr/>
            </a:pPr>
            <a:r>
              <a:rPr lang="ru-RU" sz="1800" dirty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Результат </a:t>
            </a:r>
            <a:r>
              <a:rPr lang="ru-RU" sz="180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:</a:t>
            </a:r>
          </a:p>
          <a:p>
            <a:pPr marL="0" indent="0" eaLnBrk="0" hangingPunct="0">
              <a:spcBef>
                <a:spcPts val="0"/>
              </a:spcBef>
              <a:buClr>
                <a:srgbClr val="532215"/>
              </a:buClr>
              <a:defRPr/>
            </a:pPr>
            <a:r>
              <a:rPr lang="ru-RU" sz="1800" b="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     - увеличение выручки от коммерческого использования площадей в 7 раз.</a:t>
            </a:r>
            <a:endParaRPr lang="ru-RU" sz="1800" b="0" dirty="0">
              <a:solidFill>
                <a:srgbClr val="5315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04448" y="6381328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F0D0BC4-CADF-4D70-9475-46A5140FFD6E}" type="slidenum">
              <a:rPr lang="en-US" b="0">
                <a:solidFill>
                  <a:srgbClr val="D36F07"/>
                </a:solidFill>
              </a:rPr>
              <a:pPr/>
              <a:t>7</a:t>
            </a:fld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01396086"/>
              </p:ext>
            </p:extLst>
          </p:nvPr>
        </p:nvGraphicFramePr>
        <p:xfrm>
          <a:off x="467545" y="4542544"/>
          <a:ext cx="3240359" cy="202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1291013"/>
              </p:ext>
            </p:extLst>
          </p:nvPr>
        </p:nvGraphicFramePr>
        <p:xfrm>
          <a:off x="3275856" y="4149080"/>
          <a:ext cx="388843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0" name="Object 2"/>
          <p:cNvGraphicFramePr>
            <a:graphicFrameLocks noChangeAspect="1"/>
          </p:cNvGraphicFramePr>
          <p:nvPr/>
        </p:nvGraphicFramePr>
        <p:xfrm>
          <a:off x="0" y="44450"/>
          <a:ext cx="9144000" cy="949325"/>
        </p:xfrm>
        <a:graphic>
          <a:graphicData uri="http://schemas.openxmlformats.org/presentationml/2006/ole">
            <p:oleObj spid="_x0000_s14440" name="Image" r:id="rId4" imgW="11631746" imgH="1168254" progId="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604448" y="642832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F0D0BC4-CADF-4D70-9475-46A5140FFD6E}" type="slidenum">
              <a:rPr lang="en-US" b="0">
                <a:solidFill>
                  <a:srgbClr val="D36F07"/>
                </a:solidFill>
              </a:rPr>
              <a:pPr/>
              <a:t>8</a:t>
            </a:fld>
            <a:endParaRPr lang="ru-RU" dirty="0"/>
          </a:p>
        </p:txBody>
      </p:sp>
      <p:pic>
        <p:nvPicPr>
          <p:cNvPr id="11" name="Picture 10" descr="077_image_0002_jpg_4dba73878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379" y="1193870"/>
            <a:ext cx="8353623" cy="542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104177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sz="3200" dirty="0" smtClean="0">
                <a:solidFill>
                  <a:srgbClr val="5014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</a:rPr>
              <a:t>2. ПЕРЕВОД ПРОИЗВОДСТВА ИЗ ЦЕНТРА ГОРОДА</a:t>
            </a:r>
            <a:endParaRPr lang="ru-RU" sz="3200" dirty="0">
              <a:solidFill>
                <a:srgbClr val="5014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07504" y="1653202"/>
            <a:ext cx="9036496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55600" indent="-355600"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9pPr>
          </a:lstStyle>
          <a:p>
            <a:pPr marL="0" eaLnBrk="0" hangingPunct="0">
              <a:lnSpc>
                <a:spcPts val="2500"/>
              </a:lnSpc>
              <a:spcBef>
                <a:spcPts val="0"/>
              </a:spcBef>
              <a:buClr>
                <a:srgbClr val="532215"/>
              </a:buClr>
              <a:buFont typeface="Wingdings" pitchFamily="2" charset="2"/>
              <a:buChar char="q"/>
              <a:defRPr/>
            </a:pPr>
            <a:r>
              <a:rPr lang="ru-RU" sz="180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Результат :</a:t>
            </a:r>
          </a:p>
          <a:p>
            <a:pPr marL="0" indent="0" eaLnBrk="0" hangingPunct="0">
              <a:lnSpc>
                <a:spcPts val="2500"/>
              </a:lnSpc>
              <a:spcBef>
                <a:spcPts val="0"/>
              </a:spcBef>
              <a:buClr>
                <a:srgbClr val="532215"/>
              </a:buClr>
              <a:defRPr/>
            </a:pPr>
            <a:r>
              <a:rPr lang="ru-RU" sz="1800" b="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     - сохранение объемов производства перемещаемых предприятий</a:t>
            </a:r>
          </a:p>
          <a:p>
            <a:pPr marL="0" indent="0" eaLnBrk="0" hangingPunct="0">
              <a:lnSpc>
                <a:spcPts val="2500"/>
              </a:lnSpc>
              <a:spcBef>
                <a:spcPts val="0"/>
              </a:spcBef>
              <a:buClr>
                <a:srgbClr val="532215"/>
              </a:buClr>
              <a:defRPr/>
            </a:pPr>
            <a:r>
              <a:rPr lang="ru-RU" sz="1800" b="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     - рост показателя объема производства продукции на квадратный метр </a:t>
            </a:r>
          </a:p>
          <a:p>
            <a:pPr marL="0" indent="0" eaLnBrk="0" hangingPunct="0">
              <a:lnSpc>
                <a:spcPts val="2500"/>
              </a:lnSpc>
              <a:spcBef>
                <a:spcPts val="0"/>
              </a:spcBef>
              <a:buClr>
                <a:srgbClr val="532215"/>
              </a:buClr>
              <a:defRPr/>
            </a:pPr>
            <a:r>
              <a:rPr lang="ru-RU" sz="1800" b="0" dirty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 </a:t>
            </a:r>
            <a:r>
              <a:rPr lang="ru-RU" sz="1800" b="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      занимаемых площадей по фирмам холдинга до 5,5 раз</a:t>
            </a:r>
          </a:p>
          <a:p>
            <a:pPr marL="0" indent="0" eaLnBrk="0" hangingPunct="0">
              <a:lnSpc>
                <a:spcPts val="2500"/>
              </a:lnSpc>
              <a:spcBef>
                <a:spcPts val="0"/>
              </a:spcBef>
              <a:buClr>
                <a:srgbClr val="532215"/>
              </a:buClr>
              <a:defRPr/>
            </a:pPr>
            <a:r>
              <a:rPr lang="ru-RU" sz="1800" b="0" dirty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 </a:t>
            </a:r>
            <a:r>
              <a:rPr lang="ru-RU" sz="1800" b="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    - сокращение длительности совокупного производственного цикла по изделиям </a:t>
            </a:r>
          </a:p>
          <a:p>
            <a:pPr marL="0" indent="0" eaLnBrk="0" hangingPunct="0">
              <a:lnSpc>
                <a:spcPts val="2500"/>
              </a:lnSpc>
              <a:spcBef>
                <a:spcPts val="0"/>
              </a:spcBef>
              <a:buClr>
                <a:srgbClr val="532215"/>
              </a:buClr>
              <a:defRPr/>
            </a:pPr>
            <a:r>
              <a:rPr lang="ru-RU" sz="1800" b="0" dirty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 </a:t>
            </a:r>
            <a:r>
              <a:rPr lang="ru-RU" sz="1800" b="0" dirty="0" smtClean="0">
                <a:solidFill>
                  <a:srgbClr val="5315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charset="0"/>
              </a:rPr>
              <a:t>      до 2 раз  </a:t>
            </a:r>
            <a:endParaRPr lang="ru-RU" sz="1800" b="0" dirty="0">
              <a:solidFill>
                <a:srgbClr val="5315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" charset="0"/>
            </a:endParaRPr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93229453"/>
              </p:ext>
            </p:extLst>
          </p:nvPr>
        </p:nvGraphicFramePr>
        <p:xfrm>
          <a:off x="395536" y="4077072"/>
          <a:ext cx="8547466" cy="2593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323528" y="1146330"/>
            <a:ext cx="8552557" cy="5663487"/>
          </a:xfrm>
          <a:prstGeom prst="rect">
            <a:avLst/>
          </a:prstGeom>
          <a:effectLst>
            <a:softEdge rad="127000"/>
          </a:effectLst>
        </p:spPr>
      </p:pic>
      <p:graphicFrame>
        <p:nvGraphicFramePr>
          <p:cNvPr id="14340" name="Object 2"/>
          <p:cNvGraphicFramePr>
            <a:graphicFrameLocks noChangeAspect="1"/>
          </p:cNvGraphicFramePr>
          <p:nvPr/>
        </p:nvGraphicFramePr>
        <p:xfrm>
          <a:off x="0" y="44450"/>
          <a:ext cx="9144000" cy="949325"/>
        </p:xfrm>
        <a:graphic>
          <a:graphicData uri="http://schemas.openxmlformats.org/presentationml/2006/ole">
            <p:oleObj spid="_x0000_s23621" name="Image" r:id="rId5" imgW="11631746" imgH="1168254" progId="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-36512" y="1052736"/>
            <a:ext cx="9180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200" dirty="0" smtClean="0">
                <a:solidFill>
                  <a:srgbClr val="5014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</a:rPr>
              <a:t>           Результат: «До» и «После»</a:t>
            </a:r>
            <a:endParaRPr lang="ru-RU" sz="3200" spc="-100" dirty="0">
              <a:solidFill>
                <a:srgbClr val="5014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04448" y="642832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F0D0BC4-CADF-4D70-9475-46A5140FFD6E}" type="slidenum">
              <a:rPr lang="en-US" b="0">
                <a:solidFill>
                  <a:srgbClr val="D36F07"/>
                </a:solidFill>
              </a:rPr>
              <a:pPr/>
              <a:t>9</a:t>
            </a:fld>
            <a:endParaRPr lang="ru-RU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xmlns="" val="3938533334"/>
              </p:ext>
            </p:extLst>
          </p:nvPr>
        </p:nvGraphicFramePr>
        <p:xfrm>
          <a:off x="35496" y="1772816"/>
          <a:ext cx="9036496" cy="5408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Выгнутая вправо стрелка 13"/>
          <p:cNvSpPr/>
          <p:nvPr/>
        </p:nvSpPr>
        <p:spPr>
          <a:xfrm rot="20927768">
            <a:off x="2435289" y="2926988"/>
            <a:ext cx="576064" cy="1615317"/>
          </a:xfrm>
          <a:prstGeom prst="curvedLeftArrow">
            <a:avLst>
              <a:gd name="adj1" fmla="val 25000"/>
              <a:gd name="adj2" fmla="val 50000"/>
              <a:gd name="adj3" fmla="val 66337"/>
            </a:avLst>
          </a:prstGeom>
          <a:solidFill>
            <a:srgbClr val="FF0000"/>
          </a:solidFill>
          <a:ln>
            <a:solidFill>
              <a:srgbClr val="CC6600"/>
            </a:solidFill>
            <a:headEnd type="oval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 rot="20927768">
            <a:off x="5587535" y="3079388"/>
            <a:ext cx="576064" cy="1615317"/>
          </a:xfrm>
          <a:prstGeom prst="curvedLeftArrow">
            <a:avLst>
              <a:gd name="adj1" fmla="val 25000"/>
              <a:gd name="adj2" fmla="val 50000"/>
              <a:gd name="adj3" fmla="val 66337"/>
            </a:avLst>
          </a:prstGeom>
          <a:solidFill>
            <a:srgbClr val="FF0000"/>
          </a:solidFill>
          <a:ln>
            <a:solidFill>
              <a:srgbClr val="CC6600"/>
            </a:solidFill>
            <a:headEnd type="oval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15039" y="2204864"/>
            <a:ext cx="2793465" cy="4104456"/>
          </a:xfrm>
          <a:prstGeom prst="roundRect">
            <a:avLst/>
          </a:prstGeom>
          <a:noFill/>
          <a:ln>
            <a:solidFill>
              <a:srgbClr val="CC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9" y="1054317"/>
            <a:ext cx="2851938" cy="1078540"/>
          </a:xfrm>
          <a:prstGeom prst="rect">
            <a:avLst/>
          </a:prstGeom>
          <a:ln>
            <a:solidFill>
              <a:srgbClr val="CC66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0928834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новационные изменения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528</Words>
  <Application>Microsoft Office PowerPoint</Application>
  <PresentationFormat>Экран (4:3)</PresentationFormat>
  <Paragraphs>140</Paragraphs>
  <Slides>12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Инновационные изменения</vt:lpstr>
      <vt:lpstr>Image</vt:lpstr>
      <vt:lpstr>Фотография Photo Editor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Светодиоды</dc:subject>
  <dc:creator/>
  <cp:lastModifiedBy/>
  <cp:revision>71</cp:revision>
  <dcterms:created xsi:type="dcterms:W3CDTF">2008-06-20T08:31:52Z</dcterms:created>
  <dcterms:modified xsi:type="dcterms:W3CDTF">2012-12-14T10:27:37Z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TC100851991033</vt:lpwstr>
  </property>
</Properties>
</file>